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</p:sldIdLst>
  <p:sldSz cy="10287000" cx="18288000"/>
  <p:notesSz cx="6858000" cy="9144000"/>
  <p:embeddedFontLst>
    <p:embeddedFont>
      <p:font typeface="Poppins"/>
      <p:regular r:id="rId31"/>
      <p:bold r:id="rId32"/>
      <p:italic r:id="rId33"/>
      <p:boldItalic r:id="rId34"/>
    </p:embeddedFont>
    <p:embeddedFont>
      <p:font typeface="Archivo Black"/>
      <p:regular r:id="rId3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5184">
          <p15:clr>
            <a:srgbClr val="A4A3A4"/>
          </p15:clr>
        </p15:guide>
        <p15:guide id="2" pos="6912">
          <p15:clr>
            <a:srgbClr val="A4A3A4"/>
          </p15:clr>
        </p15:guide>
        <p15:guide id="3" pos="10981">
          <p15:clr>
            <a:srgbClr val="747775"/>
          </p15:clr>
        </p15:guide>
        <p15:guide id="4" orient="horz" pos="5616">
          <p15:clr>
            <a:srgbClr val="747775"/>
          </p15:clr>
        </p15:guide>
      </p15:sldGuideLst>
    </p:ext>
    <p:ext uri="GoogleSlidesCustomDataVersion2">
      <go:slidesCustomData xmlns:go="http://customooxmlschemas.google.com/" r:id="rId36" roundtripDataSignature="AMtx7mgImd3oNhBlu60E9YtRm0svFiyzO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5184" orient="horz"/>
        <p:guide pos="6912"/>
        <p:guide pos="10981"/>
        <p:guide pos="5616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Poppins-regular.fntdata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font" Target="fonts/Poppins-italic.fntdata"/><Relationship Id="rId10" Type="http://schemas.openxmlformats.org/officeDocument/2006/relationships/slide" Target="slides/slide5.xml"/><Relationship Id="rId32" Type="http://schemas.openxmlformats.org/officeDocument/2006/relationships/font" Target="fonts/Poppins-bold.fntdata"/><Relationship Id="rId13" Type="http://schemas.openxmlformats.org/officeDocument/2006/relationships/slide" Target="slides/slide8.xml"/><Relationship Id="rId35" Type="http://schemas.openxmlformats.org/officeDocument/2006/relationships/font" Target="fonts/ArchivoBlack-regular.fntdata"/><Relationship Id="rId12" Type="http://schemas.openxmlformats.org/officeDocument/2006/relationships/slide" Target="slides/slide7.xml"/><Relationship Id="rId34" Type="http://schemas.openxmlformats.org/officeDocument/2006/relationships/font" Target="fonts/Poppins-boldItalic.fntdata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36" Type="http://customschemas.google.com/relationships/presentationmetadata" Target="meta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" name="Google Shape;86;p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7" name="Google Shape;87;p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0" name="Google Shape;230;p1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31" name="Google Shape;231;p1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3" name="Google Shape;243;p1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44" name="Google Shape;244;p1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6" name="Google Shape;256;p1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57" name="Google Shape;257;p1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9" name="Google Shape;269;p1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70" name="Google Shape;270;p1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2" name="Google Shape;282;p1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83" name="Google Shape;283;p1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5" name="Google Shape;295;p1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96" name="Google Shape;296;p1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8" name="Google Shape;308;p1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09" name="Google Shape;309;p1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1" name="Google Shape;321;p1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22" name="Google Shape;322;p1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4" name="Google Shape;334;p1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35" name="Google Shape;335;p1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7" name="Google Shape;347;p1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48" name="Google Shape;348;p1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6" name="Google Shape;106;p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7" name="Google Shape;107;p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0" name="Google Shape;360;p2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61" name="Google Shape;361;p2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3" name="Google Shape;373;p2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74" name="Google Shape;374;p2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6" name="Google Shape;386;p2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87" name="Google Shape;387;p2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0" name="Google Shape;400;p2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01" name="Google Shape;401;p2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3" name="Google Shape;413;p2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14" name="Google Shape;414;p2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6" name="Google Shape;426;p2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27" name="Google Shape;427;p2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4" name="Google Shape;124;p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5" name="Google Shape;125;p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2" name="Google Shape;142;p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43" name="Google Shape;143;p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0" name="Google Shape;160;p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61" name="Google Shape;161;p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8" name="Google Shape;178;p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79" name="Google Shape;179;p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1" name="Google Shape;191;p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2" name="Google Shape;192;p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4" name="Google Shape;204;p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5" name="Google Shape;205;p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7" name="Google Shape;217;p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18" name="Google Shape;218;p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7"/>
          <p:cNvSpPr txBox="1"/>
          <p:nvPr>
            <p:ph idx="10" type="dt"/>
          </p:nvPr>
        </p:nvSpPr>
        <p:spPr>
          <a:xfrm>
            <a:off x="1257300" y="9534525"/>
            <a:ext cx="4114800" cy="54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17" name="Google Shape;17;p27"/>
          <p:cNvSpPr txBox="1"/>
          <p:nvPr>
            <p:ph idx="11" type="ftr"/>
          </p:nvPr>
        </p:nvSpPr>
        <p:spPr>
          <a:xfrm>
            <a:off x="6057900" y="9534525"/>
            <a:ext cx="6172200" cy="54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18" name="Google Shape;18;p27"/>
          <p:cNvSpPr txBox="1"/>
          <p:nvPr>
            <p:ph idx="12" type="sldNum"/>
          </p:nvPr>
        </p:nvSpPr>
        <p:spPr>
          <a:xfrm>
            <a:off x="12915900" y="9534525"/>
            <a:ext cx="4114800" cy="54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6"/>
          <p:cNvSpPr txBox="1"/>
          <p:nvPr>
            <p:ph type="title"/>
          </p:nvPr>
        </p:nvSpPr>
        <p:spPr>
          <a:xfrm>
            <a:off x="1257300" y="547688"/>
            <a:ext cx="15773400" cy="198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74" name="Google Shape;74;p36"/>
          <p:cNvSpPr txBox="1"/>
          <p:nvPr>
            <p:ph idx="1" type="body"/>
          </p:nvPr>
        </p:nvSpPr>
        <p:spPr>
          <a:xfrm rot="5400000">
            <a:off x="5880450" y="-1884712"/>
            <a:ext cx="6527100" cy="15773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137150" spcFirstLastPara="1" rIns="137150" wrap="square" tIns="68550">
            <a:normAutofit/>
          </a:bodyPr>
          <a:lstStyle>
            <a:lvl1pPr indent="-400050" lvl="0" marL="457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1pPr>
            <a:lvl2pPr indent="-400050" lvl="1" marL="914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2pPr>
            <a:lvl3pPr indent="-400050" lvl="2" marL="1371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3pPr>
            <a:lvl4pPr indent="-400050" lvl="3" marL="18288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4pPr>
            <a:lvl5pPr indent="-400050" lvl="4" marL="2286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5pPr>
            <a:lvl6pPr indent="-40005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6pPr>
            <a:lvl7pPr indent="-400050" lvl="6" marL="3200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7pPr>
            <a:lvl8pPr indent="-400050" lvl="7" marL="3657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8pPr>
            <a:lvl9pPr indent="-400050" lvl="8" marL="41148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9pPr>
          </a:lstStyle>
          <a:p/>
        </p:txBody>
      </p:sp>
      <p:sp>
        <p:nvSpPr>
          <p:cNvPr id="75" name="Google Shape;75;p36"/>
          <p:cNvSpPr txBox="1"/>
          <p:nvPr>
            <p:ph idx="10" type="dt"/>
          </p:nvPr>
        </p:nvSpPr>
        <p:spPr>
          <a:xfrm>
            <a:off x="1257300" y="9534525"/>
            <a:ext cx="4114800" cy="54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76" name="Google Shape;76;p36"/>
          <p:cNvSpPr txBox="1"/>
          <p:nvPr>
            <p:ph idx="11" type="ftr"/>
          </p:nvPr>
        </p:nvSpPr>
        <p:spPr>
          <a:xfrm>
            <a:off x="6057900" y="9534525"/>
            <a:ext cx="6172200" cy="54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77" name="Google Shape;77;p36"/>
          <p:cNvSpPr txBox="1"/>
          <p:nvPr>
            <p:ph idx="12" type="sldNum"/>
          </p:nvPr>
        </p:nvSpPr>
        <p:spPr>
          <a:xfrm>
            <a:off x="12915900" y="9534525"/>
            <a:ext cx="4114800" cy="54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7"/>
          <p:cNvSpPr txBox="1"/>
          <p:nvPr>
            <p:ph type="title"/>
          </p:nvPr>
        </p:nvSpPr>
        <p:spPr>
          <a:xfrm rot="5400000">
            <a:off x="10700250" y="2934938"/>
            <a:ext cx="8717700" cy="394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80" name="Google Shape;80;p37"/>
          <p:cNvSpPr txBox="1"/>
          <p:nvPr>
            <p:ph idx="1" type="body"/>
          </p:nvPr>
        </p:nvSpPr>
        <p:spPr>
          <a:xfrm rot="5400000">
            <a:off x="2699250" y="-894112"/>
            <a:ext cx="8717700" cy="116013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137150" spcFirstLastPara="1" rIns="137150" wrap="square" tIns="68550">
            <a:normAutofit/>
          </a:bodyPr>
          <a:lstStyle>
            <a:lvl1pPr indent="-400050" lvl="0" marL="457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1pPr>
            <a:lvl2pPr indent="-400050" lvl="1" marL="914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2pPr>
            <a:lvl3pPr indent="-400050" lvl="2" marL="1371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3pPr>
            <a:lvl4pPr indent="-400050" lvl="3" marL="18288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4pPr>
            <a:lvl5pPr indent="-400050" lvl="4" marL="2286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5pPr>
            <a:lvl6pPr indent="-40005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6pPr>
            <a:lvl7pPr indent="-400050" lvl="6" marL="3200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7pPr>
            <a:lvl8pPr indent="-400050" lvl="7" marL="3657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8pPr>
            <a:lvl9pPr indent="-400050" lvl="8" marL="41148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9pPr>
          </a:lstStyle>
          <a:p/>
        </p:txBody>
      </p:sp>
      <p:sp>
        <p:nvSpPr>
          <p:cNvPr id="81" name="Google Shape;81;p37"/>
          <p:cNvSpPr txBox="1"/>
          <p:nvPr>
            <p:ph idx="10" type="dt"/>
          </p:nvPr>
        </p:nvSpPr>
        <p:spPr>
          <a:xfrm>
            <a:off x="1257300" y="9534525"/>
            <a:ext cx="4114800" cy="54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82" name="Google Shape;82;p37"/>
          <p:cNvSpPr txBox="1"/>
          <p:nvPr>
            <p:ph idx="11" type="ftr"/>
          </p:nvPr>
        </p:nvSpPr>
        <p:spPr>
          <a:xfrm>
            <a:off x="6057900" y="9534525"/>
            <a:ext cx="6172200" cy="54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83" name="Google Shape;83;p37"/>
          <p:cNvSpPr txBox="1"/>
          <p:nvPr>
            <p:ph idx="12" type="sldNum"/>
          </p:nvPr>
        </p:nvSpPr>
        <p:spPr>
          <a:xfrm>
            <a:off x="12915900" y="9534525"/>
            <a:ext cx="4114800" cy="54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8"/>
          <p:cNvSpPr txBox="1"/>
          <p:nvPr>
            <p:ph type="ctrTitle"/>
          </p:nvPr>
        </p:nvSpPr>
        <p:spPr>
          <a:xfrm>
            <a:off x="2286000" y="1683545"/>
            <a:ext cx="13716000" cy="3581400"/>
          </a:xfrm>
          <a:prstGeom prst="rect">
            <a:avLst/>
          </a:prstGeom>
          <a:noFill/>
          <a:ln>
            <a:noFill/>
          </a:ln>
        </p:spPr>
        <p:txBody>
          <a:bodyPr anchorCtr="0" anchor="b" bIns="68550" lIns="137150" spcFirstLastPara="1" rIns="137150" wrap="square" tIns="6855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0"/>
              <a:buFont typeface="Calibri"/>
              <a:buNone/>
              <a:defRPr sz="9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21" name="Google Shape;21;p28"/>
          <p:cNvSpPr txBox="1"/>
          <p:nvPr>
            <p:ph idx="1" type="subTitle"/>
          </p:nvPr>
        </p:nvSpPr>
        <p:spPr>
          <a:xfrm>
            <a:off x="2286000" y="5403057"/>
            <a:ext cx="13716000" cy="24837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137150" spcFirstLastPara="1" rIns="137150" wrap="square" tIns="68550">
            <a:normAutofit/>
          </a:bodyPr>
          <a:lstStyle>
            <a:lvl1pPr lvl="0" algn="ctr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3600"/>
            </a:lvl1pPr>
            <a:lvl2pPr lvl="1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sz="3000"/>
            </a:lvl2pPr>
            <a:lvl3pPr lvl="2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sz="2700"/>
            </a:lvl3pPr>
            <a:lvl4pPr lvl="3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4pPr>
            <a:lvl5pPr lvl="4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5pPr>
            <a:lvl6pPr lvl="5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6pPr>
            <a:lvl7pPr lvl="6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7pPr>
            <a:lvl8pPr lvl="7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8pPr>
            <a:lvl9pPr lvl="8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9pPr>
          </a:lstStyle>
          <a:p/>
        </p:txBody>
      </p:sp>
      <p:sp>
        <p:nvSpPr>
          <p:cNvPr id="22" name="Google Shape;22;p28"/>
          <p:cNvSpPr txBox="1"/>
          <p:nvPr>
            <p:ph idx="10" type="dt"/>
          </p:nvPr>
        </p:nvSpPr>
        <p:spPr>
          <a:xfrm>
            <a:off x="1257300" y="9534525"/>
            <a:ext cx="4114800" cy="54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23" name="Google Shape;23;p28"/>
          <p:cNvSpPr txBox="1"/>
          <p:nvPr>
            <p:ph idx="11" type="ftr"/>
          </p:nvPr>
        </p:nvSpPr>
        <p:spPr>
          <a:xfrm>
            <a:off x="6057900" y="9534525"/>
            <a:ext cx="6172200" cy="54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24" name="Google Shape;24;p28"/>
          <p:cNvSpPr txBox="1"/>
          <p:nvPr>
            <p:ph idx="12" type="sldNum"/>
          </p:nvPr>
        </p:nvSpPr>
        <p:spPr>
          <a:xfrm>
            <a:off x="12915900" y="9534525"/>
            <a:ext cx="4114800" cy="54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9"/>
          <p:cNvSpPr txBox="1"/>
          <p:nvPr>
            <p:ph type="title"/>
          </p:nvPr>
        </p:nvSpPr>
        <p:spPr>
          <a:xfrm>
            <a:off x="1257300" y="547688"/>
            <a:ext cx="15773400" cy="198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27" name="Google Shape;27;p29"/>
          <p:cNvSpPr txBox="1"/>
          <p:nvPr>
            <p:ph idx="1" type="body"/>
          </p:nvPr>
        </p:nvSpPr>
        <p:spPr>
          <a:xfrm>
            <a:off x="1257300" y="2738438"/>
            <a:ext cx="15773400" cy="65271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137150" spcFirstLastPara="1" rIns="137150" wrap="square" tIns="68550">
            <a:normAutofit/>
          </a:bodyPr>
          <a:lstStyle>
            <a:lvl1pPr indent="-400050" lvl="0" marL="457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1pPr>
            <a:lvl2pPr indent="-400050" lvl="1" marL="914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2pPr>
            <a:lvl3pPr indent="-400050" lvl="2" marL="1371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3pPr>
            <a:lvl4pPr indent="-400050" lvl="3" marL="18288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4pPr>
            <a:lvl5pPr indent="-400050" lvl="4" marL="2286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5pPr>
            <a:lvl6pPr indent="-40005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6pPr>
            <a:lvl7pPr indent="-400050" lvl="6" marL="3200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7pPr>
            <a:lvl8pPr indent="-400050" lvl="7" marL="3657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8pPr>
            <a:lvl9pPr indent="-400050" lvl="8" marL="41148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9pPr>
          </a:lstStyle>
          <a:p/>
        </p:txBody>
      </p:sp>
      <p:sp>
        <p:nvSpPr>
          <p:cNvPr id="28" name="Google Shape;28;p29"/>
          <p:cNvSpPr txBox="1"/>
          <p:nvPr>
            <p:ph idx="10" type="dt"/>
          </p:nvPr>
        </p:nvSpPr>
        <p:spPr>
          <a:xfrm>
            <a:off x="1257300" y="9534525"/>
            <a:ext cx="4114800" cy="54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29" name="Google Shape;29;p29"/>
          <p:cNvSpPr txBox="1"/>
          <p:nvPr>
            <p:ph idx="11" type="ftr"/>
          </p:nvPr>
        </p:nvSpPr>
        <p:spPr>
          <a:xfrm>
            <a:off x="6057900" y="9534525"/>
            <a:ext cx="6172200" cy="54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30" name="Google Shape;30;p29"/>
          <p:cNvSpPr txBox="1"/>
          <p:nvPr>
            <p:ph idx="12" type="sldNum"/>
          </p:nvPr>
        </p:nvSpPr>
        <p:spPr>
          <a:xfrm>
            <a:off x="12915900" y="9534525"/>
            <a:ext cx="4114800" cy="54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0"/>
          <p:cNvSpPr txBox="1"/>
          <p:nvPr>
            <p:ph type="title"/>
          </p:nvPr>
        </p:nvSpPr>
        <p:spPr>
          <a:xfrm>
            <a:off x="1247775" y="2564607"/>
            <a:ext cx="15773400" cy="4279200"/>
          </a:xfrm>
          <a:prstGeom prst="rect">
            <a:avLst/>
          </a:prstGeom>
          <a:noFill/>
          <a:ln>
            <a:noFill/>
          </a:ln>
        </p:spPr>
        <p:txBody>
          <a:bodyPr anchorCtr="0" anchor="b" bIns="68550" lIns="137150" spcFirstLastPara="1" rIns="137150" wrap="square" tIns="6855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0"/>
              <a:buFont typeface="Calibri"/>
              <a:buNone/>
              <a:defRPr sz="9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33" name="Google Shape;33;p30"/>
          <p:cNvSpPr txBox="1"/>
          <p:nvPr>
            <p:ph idx="1" type="body"/>
          </p:nvPr>
        </p:nvSpPr>
        <p:spPr>
          <a:xfrm>
            <a:off x="1247775" y="6884195"/>
            <a:ext cx="15773400" cy="22503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137150" spcFirstLastPara="1" rIns="137150" wrap="square" tIns="6855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rgbClr val="888888"/>
              </a:buClr>
              <a:buSzPts val="3600"/>
              <a:buNone/>
              <a:defRPr sz="36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3000"/>
              <a:buNone/>
              <a:defRPr sz="3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2700"/>
              <a:buNone/>
              <a:defRPr sz="27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4" name="Google Shape;34;p30"/>
          <p:cNvSpPr txBox="1"/>
          <p:nvPr>
            <p:ph idx="10" type="dt"/>
          </p:nvPr>
        </p:nvSpPr>
        <p:spPr>
          <a:xfrm>
            <a:off x="1257300" y="9534525"/>
            <a:ext cx="4114800" cy="54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35" name="Google Shape;35;p30"/>
          <p:cNvSpPr txBox="1"/>
          <p:nvPr>
            <p:ph idx="11" type="ftr"/>
          </p:nvPr>
        </p:nvSpPr>
        <p:spPr>
          <a:xfrm>
            <a:off x="6057900" y="9534525"/>
            <a:ext cx="6172200" cy="54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36" name="Google Shape;36;p30"/>
          <p:cNvSpPr txBox="1"/>
          <p:nvPr>
            <p:ph idx="12" type="sldNum"/>
          </p:nvPr>
        </p:nvSpPr>
        <p:spPr>
          <a:xfrm>
            <a:off x="12915900" y="9534525"/>
            <a:ext cx="4114800" cy="54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1"/>
          <p:cNvSpPr txBox="1"/>
          <p:nvPr>
            <p:ph type="title"/>
          </p:nvPr>
        </p:nvSpPr>
        <p:spPr>
          <a:xfrm>
            <a:off x="1257300" y="547688"/>
            <a:ext cx="15773400" cy="198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39" name="Google Shape;39;p31"/>
          <p:cNvSpPr txBox="1"/>
          <p:nvPr>
            <p:ph idx="1" type="body"/>
          </p:nvPr>
        </p:nvSpPr>
        <p:spPr>
          <a:xfrm>
            <a:off x="1257300" y="2738438"/>
            <a:ext cx="7772400" cy="65271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137150" spcFirstLastPara="1" rIns="137150" wrap="square" tIns="68550">
            <a:normAutofit/>
          </a:bodyPr>
          <a:lstStyle>
            <a:lvl1pPr indent="-400050" lvl="0" marL="457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1pPr>
            <a:lvl2pPr indent="-400050" lvl="1" marL="914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2pPr>
            <a:lvl3pPr indent="-400050" lvl="2" marL="1371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3pPr>
            <a:lvl4pPr indent="-400050" lvl="3" marL="18288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4pPr>
            <a:lvl5pPr indent="-400050" lvl="4" marL="2286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5pPr>
            <a:lvl6pPr indent="-40005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6pPr>
            <a:lvl7pPr indent="-400050" lvl="6" marL="3200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7pPr>
            <a:lvl8pPr indent="-400050" lvl="7" marL="3657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8pPr>
            <a:lvl9pPr indent="-400050" lvl="8" marL="41148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9pPr>
          </a:lstStyle>
          <a:p/>
        </p:txBody>
      </p:sp>
      <p:sp>
        <p:nvSpPr>
          <p:cNvPr id="40" name="Google Shape;40;p31"/>
          <p:cNvSpPr txBox="1"/>
          <p:nvPr>
            <p:ph idx="2" type="body"/>
          </p:nvPr>
        </p:nvSpPr>
        <p:spPr>
          <a:xfrm>
            <a:off x="9258300" y="2738438"/>
            <a:ext cx="7772400" cy="65271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137150" spcFirstLastPara="1" rIns="137150" wrap="square" tIns="68550">
            <a:normAutofit/>
          </a:bodyPr>
          <a:lstStyle>
            <a:lvl1pPr indent="-400050" lvl="0" marL="457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1pPr>
            <a:lvl2pPr indent="-400050" lvl="1" marL="914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2pPr>
            <a:lvl3pPr indent="-400050" lvl="2" marL="1371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3pPr>
            <a:lvl4pPr indent="-400050" lvl="3" marL="18288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4pPr>
            <a:lvl5pPr indent="-400050" lvl="4" marL="2286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5pPr>
            <a:lvl6pPr indent="-40005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6pPr>
            <a:lvl7pPr indent="-400050" lvl="6" marL="3200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7pPr>
            <a:lvl8pPr indent="-400050" lvl="7" marL="3657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8pPr>
            <a:lvl9pPr indent="-400050" lvl="8" marL="41148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9pPr>
          </a:lstStyle>
          <a:p/>
        </p:txBody>
      </p:sp>
      <p:sp>
        <p:nvSpPr>
          <p:cNvPr id="41" name="Google Shape;41;p31"/>
          <p:cNvSpPr txBox="1"/>
          <p:nvPr>
            <p:ph idx="10" type="dt"/>
          </p:nvPr>
        </p:nvSpPr>
        <p:spPr>
          <a:xfrm>
            <a:off x="1257300" y="9534525"/>
            <a:ext cx="4114800" cy="54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42" name="Google Shape;42;p31"/>
          <p:cNvSpPr txBox="1"/>
          <p:nvPr>
            <p:ph idx="11" type="ftr"/>
          </p:nvPr>
        </p:nvSpPr>
        <p:spPr>
          <a:xfrm>
            <a:off x="6057900" y="9534525"/>
            <a:ext cx="6172200" cy="54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43" name="Google Shape;43;p31"/>
          <p:cNvSpPr txBox="1"/>
          <p:nvPr>
            <p:ph idx="12" type="sldNum"/>
          </p:nvPr>
        </p:nvSpPr>
        <p:spPr>
          <a:xfrm>
            <a:off x="12915900" y="9534525"/>
            <a:ext cx="4114800" cy="54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2"/>
          <p:cNvSpPr txBox="1"/>
          <p:nvPr>
            <p:ph type="title"/>
          </p:nvPr>
        </p:nvSpPr>
        <p:spPr>
          <a:xfrm>
            <a:off x="1259682" y="547688"/>
            <a:ext cx="15773400" cy="198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46" name="Google Shape;46;p32"/>
          <p:cNvSpPr txBox="1"/>
          <p:nvPr>
            <p:ph idx="1" type="body"/>
          </p:nvPr>
        </p:nvSpPr>
        <p:spPr>
          <a:xfrm>
            <a:off x="1259682" y="2521745"/>
            <a:ext cx="7736700" cy="1236000"/>
          </a:xfrm>
          <a:prstGeom prst="rect">
            <a:avLst/>
          </a:prstGeom>
          <a:noFill/>
          <a:ln>
            <a:noFill/>
          </a:ln>
        </p:spPr>
        <p:txBody>
          <a:bodyPr anchorCtr="0" anchor="b" bIns="68550" lIns="137150" spcFirstLastPara="1" rIns="137150" wrap="square" tIns="6855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/>
            </a:lvl1pPr>
            <a:lvl2pPr indent="-228600" lvl="1" marL="914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b="1" sz="3000"/>
            </a:lvl2pPr>
            <a:lvl3pPr indent="-228600" lvl="2" marL="1371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b="1" sz="2700"/>
            </a:lvl3pPr>
            <a:lvl4pPr indent="-228600" lvl="3" marL="18288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4pPr>
            <a:lvl5pPr indent="-228600" lvl="4" marL="2286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5pPr>
            <a:lvl6pPr indent="-2286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6pPr>
            <a:lvl7pPr indent="-228600" lvl="6" marL="3200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7pPr>
            <a:lvl8pPr indent="-228600" lvl="7" marL="3657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8pPr>
            <a:lvl9pPr indent="-228600" lvl="8" marL="41148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9pPr>
          </a:lstStyle>
          <a:p/>
        </p:txBody>
      </p:sp>
      <p:sp>
        <p:nvSpPr>
          <p:cNvPr id="47" name="Google Shape;47;p32"/>
          <p:cNvSpPr txBox="1"/>
          <p:nvPr>
            <p:ph idx="2" type="body"/>
          </p:nvPr>
        </p:nvSpPr>
        <p:spPr>
          <a:xfrm>
            <a:off x="1259682" y="3757613"/>
            <a:ext cx="7736700" cy="5526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137150" spcFirstLastPara="1" rIns="137150" wrap="square" tIns="68550">
            <a:normAutofit/>
          </a:bodyPr>
          <a:lstStyle>
            <a:lvl1pPr indent="-400050" lvl="0" marL="457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1pPr>
            <a:lvl2pPr indent="-400050" lvl="1" marL="914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2pPr>
            <a:lvl3pPr indent="-400050" lvl="2" marL="1371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3pPr>
            <a:lvl4pPr indent="-400050" lvl="3" marL="18288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4pPr>
            <a:lvl5pPr indent="-400050" lvl="4" marL="2286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5pPr>
            <a:lvl6pPr indent="-40005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6pPr>
            <a:lvl7pPr indent="-400050" lvl="6" marL="3200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7pPr>
            <a:lvl8pPr indent="-400050" lvl="7" marL="3657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8pPr>
            <a:lvl9pPr indent="-400050" lvl="8" marL="41148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9pPr>
          </a:lstStyle>
          <a:p/>
        </p:txBody>
      </p:sp>
      <p:sp>
        <p:nvSpPr>
          <p:cNvPr id="48" name="Google Shape;48;p32"/>
          <p:cNvSpPr txBox="1"/>
          <p:nvPr>
            <p:ph idx="3" type="body"/>
          </p:nvPr>
        </p:nvSpPr>
        <p:spPr>
          <a:xfrm>
            <a:off x="9258300" y="2521745"/>
            <a:ext cx="7774800" cy="1236000"/>
          </a:xfrm>
          <a:prstGeom prst="rect">
            <a:avLst/>
          </a:prstGeom>
          <a:noFill/>
          <a:ln>
            <a:noFill/>
          </a:ln>
        </p:spPr>
        <p:txBody>
          <a:bodyPr anchorCtr="0" anchor="b" bIns="68550" lIns="137150" spcFirstLastPara="1" rIns="137150" wrap="square" tIns="6855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/>
            </a:lvl1pPr>
            <a:lvl2pPr indent="-228600" lvl="1" marL="914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None/>
              <a:defRPr b="1" sz="3000"/>
            </a:lvl2pPr>
            <a:lvl3pPr indent="-228600" lvl="2" marL="1371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b="1" sz="2700"/>
            </a:lvl3pPr>
            <a:lvl4pPr indent="-228600" lvl="3" marL="18288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4pPr>
            <a:lvl5pPr indent="-228600" lvl="4" marL="2286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5pPr>
            <a:lvl6pPr indent="-2286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6pPr>
            <a:lvl7pPr indent="-228600" lvl="6" marL="3200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7pPr>
            <a:lvl8pPr indent="-228600" lvl="7" marL="3657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8pPr>
            <a:lvl9pPr indent="-228600" lvl="8" marL="41148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9pPr>
          </a:lstStyle>
          <a:p/>
        </p:txBody>
      </p:sp>
      <p:sp>
        <p:nvSpPr>
          <p:cNvPr id="49" name="Google Shape;49;p32"/>
          <p:cNvSpPr txBox="1"/>
          <p:nvPr>
            <p:ph idx="4" type="body"/>
          </p:nvPr>
        </p:nvSpPr>
        <p:spPr>
          <a:xfrm>
            <a:off x="9258300" y="3757613"/>
            <a:ext cx="7774800" cy="5526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137150" spcFirstLastPara="1" rIns="137150" wrap="square" tIns="68550">
            <a:normAutofit/>
          </a:bodyPr>
          <a:lstStyle>
            <a:lvl1pPr indent="-400050" lvl="0" marL="457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1pPr>
            <a:lvl2pPr indent="-400050" lvl="1" marL="914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2pPr>
            <a:lvl3pPr indent="-400050" lvl="2" marL="1371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3pPr>
            <a:lvl4pPr indent="-400050" lvl="3" marL="18288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4pPr>
            <a:lvl5pPr indent="-400050" lvl="4" marL="2286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5pPr>
            <a:lvl6pPr indent="-40005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6pPr>
            <a:lvl7pPr indent="-400050" lvl="6" marL="3200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7pPr>
            <a:lvl8pPr indent="-400050" lvl="7" marL="3657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8pPr>
            <a:lvl9pPr indent="-400050" lvl="8" marL="41148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/>
            </a:lvl9pPr>
          </a:lstStyle>
          <a:p/>
        </p:txBody>
      </p:sp>
      <p:sp>
        <p:nvSpPr>
          <p:cNvPr id="50" name="Google Shape;50;p32"/>
          <p:cNvSpPr txBox="1"/>
          <p:nvPr>
            <p:ph idx="10" type="dt"/>
          </p:nvPr>
        </p:nvSpPr>
        <p:spPr>
          <a:xfrm>
            <a:off x="1257300" y="9534525"/>
            <a:ext cx="4114800" cy="54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51" name="Google Shape;51;p32"/>
          <p:cNvSpPr txBox="1"/>
          <p:nvPr>
            <p:ph idx="11" type="ftr"/>
          </p:nvPr>
        </p:nvSpPr>
        <p:spPr>
          <a:xfrm>
            <a:off x="6057900" y="9534525"/>
            <a:ext cx="6172200" cy="54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52" name="Google Shape;52;p32"/>
          <p:cNvSpPr txBox="1"/>
          <p:nvPr>
            <p:ph idx="12" type="sldNum"/>
          </p:nvPr>
        </p:nvSpPr>
        <p:spPr>
          <a:xfrm>
            <a:off x="12915900" y="9534525"/>
            <a:ext cx="4114800" cy="54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33"/>
          <p:cNvSpPr txBox="1"/>
          <p:nvPr>
            <p:ph type="title"/>
          </p:nvPr>
        </p:nvSpPr>
        <p:spPr>
          <a:xfrm>
            <a:off x="1257300" y="547688"/>
            <a:ext cx="15773400" cy="198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55" name="Google Shape;55;p33"/>
          <p:cNvSpPr txBox="1"/>
          <p:nvPr>
            <p:ph idx="10" type="dt"/>
          </p:nvPr>
        </p:nvSpPr>
        <p:spPr>
          <a:xfrm>
            <a:off x="1257300" y="9534525"/>
            <a:ext cx="4114800" cy="54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56" name="Google Shape;56;p33"/>
          <p:cNvSpPr txBox="1"/>
          <p:nvPr>
            <p:ph idx="11" type="ftr"/>
          </p:nvPr>
        </p:nvSpPr>
        <p:spPr>
          <a:xfrm>
            <a:off x="6057900" y="9534525"/>
            <a:ext cx="6172200" cy="54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57" name="Google Shape;57;p33"/>
          <p:cNvSpPr txBox="1"/>
          <p:nvPr>
            <p:ph idx="12" type="sldNum"/>
          </p:nvPr>
        </p:nvSpPr>
        <p:spPr>
          <a:xfrm>
            <a:off x="12915900" y="9534525"/>
            <a:ext cx="4114800" cy="54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4"/>
          <p:cNvSpPr txBox="1"/>
          <p:nvPr>
            <p:ph type="title"/>
          </p:nvPr>
        </p:nvSpPr>
        <p:spPr>
          <a:xfrm>
            <a:off x="1259682" y="685800"/>
            <a:ext cx="5898300" cy="24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68550" lIns="137150" spcFirstLastPara="1" rIns="137150" wrap="square" tIns="6855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Calibri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60" name="Google Shape;60;p34"/>
          <p:cNvSpPr txBox="1"/>
          <p:nvPr>
            <p:ph idx="1" type="body"/>
          </p:nvPr>
        </p:nvSpPr>
        <p:spPr>
          <a:xfrm>
            <a:off x="7774782" y="1481138"/>
            <a:ext cx="9258300" cy="7310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137150" spcFirstLastPara="1" rIns="137150" wrap="square" tIns="68550">
            <a:normAutofit/>
          </a:bodyPr>
          <a:lstStyle>
            <a:lvl1pPr indent="-533400" lvl="0" marL="457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800"/>
              <a:buChar char="•"/>
              <a:defRPr sz="4800"/>
            </a:lvl1pPr>
            <a:lvl2pPr indent="-495300" lvl="1" marL="914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200"/>
              <a:buChar char="•"/>
              <a:defRPr sz="4200"/>
            </a:lvl2pPr>
            <a:lvl3pPr indent="-457200" lvl="2" marL="1371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  <a:defRPr sz="3600"/>
            </a:lvl3pPr>
            <a:lvl4pPr indent="-419100" lvl="3" marL="18288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Char char="•"/>
              <a:defRPr sz="3000"/>
            </a:lvl4pPr>
            <a:lvl5pPr indent="-419100" lvl="4" marL="2286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Char char="•"/>
              <a:defRPr sz="3000"/>
            </a:lvl5pPr>
            <a:lvl6pPr indent="-4191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Char char="•"/>
              <a:defRPr sz="3000"/>
            </a:lvl6pPr>
            <a:lvl7pPr indent="-419100" lvl="6" marL="3200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Char char="•"/>
              <a:defRPr sz="3000"/>
            </a:lvl7pPr>
            <a:lvl8pPr indent="-419100" lvl="7" marL="3657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Char char="•"/>
              <a:defRPr sz="3000"/>
            </a:lvl8pPr>
            <a:lvl9pPr indent="-419100" lvl="8" marL="41148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Char char="•"/>
              <a:defRPr sz="3000"/>
            </a:lvl9pPr>
          </a:lstStyle>
          <a:p/>
        </p:txBody>
      </p:sp>
      <p:sp>
        <p:nvSpPr>
          <p:cNvPr id="61" name="Google Shape;61;p34"/>
          <p:cNvSpPr txBox="1"/>
          <p:nvPr>
            <p:ph idx="2" type="body"/>
          </p:nvPr>
        </p:nvSpPr>
        <p:spPr>
          <a:xfrm>
            <a:off x="1259682" y="3086100"/>
            <a:ext cx="5898300" cy="57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137150" spcFirstLastPara="1" rIns="137150" wrap="square" tIns="6855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indent="-228600" lvl="1" marL="914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/>
            </a:lvl2pPr>
            <a:lvl3pPr indent="-228600" lvl="2" marL="1371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indent="-228600" lvl="3" marL="18288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4pPr>
            <a:lvl5pPr indent="-228600" lvl="4" marL="2286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5pPr>
            <a:lvl6pPr indent="-2286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6pPr>
            <a:lvl7pPr indent="-228600" lvl="6" marL="3200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7pPr>
            <a:lvl8pPr indent="-228600" lvl="7" marL="3657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8pPr>
            <a:lvl9pPr indent="-228600" lvl="8" marL="41148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9pPr>
          </a:lstStyle>
          <a:p/>
        </p:txBody>
      </p:sp>
      <p:sp>
        <p:nvSpPr>
          <p:cNvPr id="62" name="Google Shape;62;p34"/>
          <p:cNvSpPr txBox="1"/>
          <p:nvPr>
            <p:ph idx="10" type="dt"/>
          </p:nvPr>
        </p:nvSpPr>
        <p:spPr>
          <a:xfrm>
            <a:off x="1257300" y="9534525"/>
            <a:ext cx="4114800" cy="54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63" name="Google Shape;63;p34"/>
          <p:cNvSpPr txBox="1"/>
          <p:nvPr>
            <p:ph idx="11" type="ftr"/>
          </p:nvPr>
        </p:nvSpPr>
        <p:spPr>
          <a:xfrm>
            <a:off x="6057900" y="9534525"/>
            <a:ext cx="6172200" cy="54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64" name="Google Shape;64;p34"/>
          <p:cNvSpPr txBox="1"/>
          <p:nvPr>
            <p:ph idx="12" type="sldNum"/>
          </p:nvPr>
        </p:nvSpPr>
        <p:spPr>
          <a:xfrm>
            <a:off x="12915900" y="9534525"/>
            <a:ext cx="4114800" cy="54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5"/>
          <p:cNvSpPr txBox="1"/>
          <p:nvPr>
            <p:ph type="title"/>
          </p:nvPr>
        </p:nvSpPr>
        <p:spPr>
          <a:xfrm>
            <a:off x="1259682" y="685800"/>
            <a:ext cx="5898300" cy="24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68550" lIns="137150" spcFirstLastPara="1" rIns="137150" wrap="square" tIns="6855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Calibri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67" name="Google Shape;67;p35"/>
          <p:cNvSpPr/>
          <p:nvPr>
            <p:ph idx="2" type="pic"/>
          </p:nvPr>
        </p:nvSpPr>
        <p:spPr>
          <a:xfrm>
            <a:off x="7774782" y="1481138"/>
            <a:ext cx="9258300" cy="7310400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35"/>
          <p:cNvSpPr txBox="1"/>
          <p:nvPr>
            <p:ph idx="1" type="body"/>
          </p:nvPr>
        </p:nvSpPr>
        <p:spPr>
          <a:xfrm>
            <a:off x="1259682" y="3086100"/>
            <a:ext cx="5898300" cy="57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137150" spcFirstLastPara="1" rIns="137150" wrap="square" tIns="6855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indent="-228600" lvl="1" marL="914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/>
            </a:lvl2pPr>
            <a:lvl3pPr indent="-228600" lvl="2" marL="1371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indent="-228600" lvl="3" marL="18288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4pPr>
            <a:lvl5pPr indent="-228600" lvl="4" marL="2286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5pPr>
            <a:lvl6pPr indent="-228600" lvl="5" marL="27432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6pPr>
            <a:lvl7pPr indent="-228600" lvl="6" marL="3200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7pPr>
            <a:lvl8pPr indent="-228600" lvl="7" marL="3657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8pPr>
            <a:lvl9pPr indent="-228600" lvl="8" marL="41148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9pPr>
          </a:lstStyle>
          <a:p/>
        </p:txBody>
      </p:sp>
      <p:sp>
        <p:nvSpPr>
          <p:cNvPr id="69" name="Google Shape;69;p35"/>
          <p:cNvSpPr txBox="1"/>
          <p:nvPr>
            <p:ph idx="10" type="dt"/>
          </p:nvPr>
        </p:nvSpPr>
        <p:spPr>
          <a:xfrm>
            <a:off x="1257300" y="9534525"/>
            <a:ext cx="4114800" cy="54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70" name="Google Shape;70;p35"/>
          <p:cNvSpPr txBox="1"/>
          <p:nvPr>
            <p:ph idx="11" type="ftr"/>
          </p:nvPr>
        </p:nvSpPr>
        <p:spPr>
          <a:xfrm>
            <a:off x="6057900" y="9534525"/>
            <a:ext cx="6172200" cy="54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/>
            </a:lvl9pPr>
          </a:lstStyle>
          <a:p/>
        </p:txBody>
      </p:sp>
      <p:sp>
        <p:nvSpPr>
          <p:cNvPr id="71" name="Google Shape;71;p35"/>
          <p:cNvSpPr txBox="1"/>
          <p:nvPr>
            <p:ph idx="12" type="sldNum"/>
          </p:nvPr>
        </p:nvSpPr>
        <p:spPr>
          <a:xfrm>
            <a:off x="12915900" y="9534525"/>
            <a:ext cx="4114800" cy="54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6"/>
          <p:cNvSpPr txBox="1"/>
          <p:nvPr>
            <p:ph type="title"/>
          </p:nvPr>
        </p:nvSpPr>
        <p:spPr>
          <a:xfrm>
            <a:off x="1257300" y="547688"/>
            <a:ext cx="15773400" cy="198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Calibri"/>
              <a:buNone/>
              <a:defRPr b="0" i="0" sz="6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26"/>
          <p:cNvSpPr txBox="1"/>
          <p:nvPr>
            <p:ph idx="1" type="body"/>
          </p:nvPr>
        </p:nvSpPr>
        <p:spPr>
          <a:xfrm>
            <a:off x="1257300" y="2738438"/>
            <a:ext cx="15773400" cy="65271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50" lIns="137150" spcFirstLastPara="1" rIns="137150" wrap="square" tIns="68550">
            <a:normAutofit/>
          </a:bodyPr>
          <a:lstStyle>
            <a:lvl1pPr indent="-495300" lvl="0" marL="457200" marR="0" rtl="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Char char="•"/>
              <a:defRPr b="0" i="0" sz="4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5720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41910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b="0" i="0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4000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b="0" i="0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4000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b="0" i="0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4000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b="0" i="0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4000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b="0" i="0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4000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b="0" i="0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4000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b="0" i="0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26"/>
          <p:cNvSpPr txBox="1"/>
          <p:nvPr>
            <p:ph idx="10" type="dt"/>
          </p:nvPr>
        </p:nvSpPr>
        <p:spPr>
          <a:xfrm>
            <a:off x="1257300" y="9534525"/>
            <a:ext cx="4114800" cy="54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26"/>
          <p:cNvSpPr txBox="1"/>
          <p:nvPr>
            <p:ph idx="11" type="ftr"/>
          </p:nvPr>
        </p:nvSpPr>
        <p:spPr>
          <a:xfrm>
            <a:off x="6057900" y="9534525"/>
            <a:ext cx="6172200" cy="54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26"/>
          <p:cNvSpPr txBox="1"/>
          <p:nvPr>
            <p:ph idx="12" type="sldNum"/>
          </p:nvPr>
        </p:nvSpPr>
        <p:spPr>
          <a:xfrm>
            <a:off x="12915900" y="9534525"/>
            <a:ext cx="4114800" cy="547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jpg"/><Relationship Id="rId4" Type="http://schemas.openxmlformats.org/officeDocument/2006/relationships/image" Target="../media/image2.png"/><Relationship Id="rId5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s://www.fedex.com/en-us/home.html" TargetMode="External"/><Relationship Id="rId4" Type="http://schemas.openxmlformats.org/officeDocument/2006/relationships/hyperlink" Target="https://twitter.com/FedEx/status/1757495370806898800" TargetMode="External"/><Relationship Id="rId9" Type="http://schemas.openxmlformats.org/officeDocument/2006/relationships/image" Target="../media/image11.png"/><Relationship Id="rId5" Type="http://schemas.openxmlformats.org/officeDocument/2006/relationships/image" Target="../media/image3.png"/><Relationship Id="rId6" Type="http://schemas.openxmlformats.org/officeDocument/2006/relationships/image" Target="../media/image1.png"/><Relationship Id="rId7" Type="http://schemas.openxmlformats.org/officeDocument/2006/relationships/image" Target="../media/image7.png"/><Relationship Id="rId8" Type="http://schemas.openxmlformats.org/officeDocument/2006/relationships/image" Target="../media/image2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s://www.ally.com/" TargetMode="External"/><Relationship Id="rId4" Type="http://schemas.openxmlformats.org/officeDocument/2006/relationships/hyperlink" Target="https://www.instagram.com/p/C0mWuZ1NjtQ/?utm_source=ig_web_copy_link&amp;igsh=MzRlODBiNWFlZA==" TargetMode="External"/><Relationship Id="rId9" Type="http://schemas.openxmlformats.org/officeDocument/2006/relationships/image" Target="../media/image19.png"/><Relationship Id="rId5" Type="http://schemas.openxmlformats.org/officeDocument/2006/relationships/image" Target="../media/image3.png"/><Relationship Id="rId6" Type="http://schemas.openxmlformats.org/officeDocument/2006/relationships/image" Target="../media/image1.png"/><Relationship Id="rId7" Type="http://schemas.openxmlformats.org/officeDocument/2006/relationships/image" Target="../media/image7.png"/><Relationship Id="rId8" Type="http://schemas.openxmlformats.org/officeDocument/2006/relationships/image" Target="../media/image1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hyperlink" Target="https://www.buildsubmarines.com/" TargetMode="External"/><Relationship Id="rId4" Type="http://schemas.openxmlformats.org/officeDocument/2006/relationships/image" Target="../media/image3.png"/><Relationship Id="rId5" Type="http://schemas.openxmlformats.org/officeDocument/2006/relationships/image" Target="../media/image1.png"/><Relationship Id="rId6" Type="http://schemas.openxmlformats.org/officeDocument/2006/relationships/image" Target="../media/image7.png"/><Relationship Id="rId7" Type="http://schemas.openxmlformats.org/officeDocument/2006/relationships/image" Target="../media/image23.png"/><Relationship Id="rId8" Type="http://schemas.openxmlformats.org/officeDocument/2006/relationships/image" Target="../media/image2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9" Type="http://schemas.openxmlformats.org/officeDocument/2006/relationships/hyperlink" Target="https://twitter.com/NAPARacing/status/1732060159399317981" TargetMode="External"/><Relationship Id="rId5" Type="http://schemas.openxmlformats.org/officeDocument/2006/relationships/image" Target="../media/image24.png"/><Relationship Id="rId6" Type="http://schemas.openxmlformats.org/officeDocument/2006/relationships/image" Target="../media/image7.png"/><Relationship Id="rId7" Type="http://schemas.openxmlformats.org/officeDocument/2006/relationships/image" Target="../media/image21.png"/><Relationship Id="rId8" Type="http://schemas.openxmlformats.org/officeDocument/2006/relationships/hyperlink" Target="https://www.napaonline.com/" TargetMode="Externa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7.png"/><Relationship Id="rId6" Type="http://schemas.openxmlformats.org/officeDocument/2006/relationships/image" Target="../media/image31.png"/><Relationship Id="rId7" Type="http://schemas.openxmlformats.org/officeDocument/2006/relationships/image" Target="../media/image29.png"/><Relationship Id="rId8" Type="http://schemas.openxmlformats.org/officeDocument/2006/relationships/hyperlink" Target="https://www.mcdonalds.com/us/en-us.html" TargetMode="Externa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9" Type="http://schemas.openxmlformats.org/officeDocument/2006/relationships/image" Target="../media/image18.png"/><Relationship Id="rId5" Type="http://schemas.openxmlformats.org/officeDocument/2006/relationships/image" Target="../media/image7.png"/><Relationship Id="rId6" Type="http://schemas.openxmlformats.org/officeDocument/2006/relationships/image" Target="../media/image22.png"/><Relationship Id="rId7" Type="http://schemas.openxmlformats.org/officeDocument/2006/relationships/hyperlink" Target="https://www.dollartree.com/" TargetMode="External"/><Relationship Id="rId8" Type="http://schemas.openxmlformats.org/officeDocument/2006/relationships/hyperlink" Target="https://x.com/LEGACYMotorClub/status/1753946015588401459?s=20" TargetMode="Externa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9" Type="http://schemas.openxmlformats.org/officeDocument/2006/relationships/image" Target="../media/image25.png"/><Relationship Id="rId5" Type="http://schemas.openxmlformats.org/officeDocument/2006/relationships/image" Target="../media/image7.png"/><Relationship Id="rId6" Type="http://schemas.openxmlformats.org/officeDocument/2006/relationships/image" Target="../media/image27.png"/><Relationship Id="rId7" Type="http://schemas.openxmlformats.org/officeDocument/2006/relationships/hyperlink" Target="https://www.carvana.com/" TargetMode="External"/><Relationship Id="rId8" Type="http://schemas.openxmlformats.org/officeDocument/2006/relationships/hyperlink" Target="https://x.com/CarvanaRacing/status/1753048215966912540?s=20" TargetMode="Externa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7.png"/><Relationship Id="rId6" Type="http://schemas.openxmlformats.org/officeDocument/2006/relationships/hyperlink" Target="https://www.celsius.com/" TargetMode="External"/><Relationship Id="rId7" Type="http://schemas.openxmlformats.org/officeDocument/2006/relationships/image" Target="../media/image33.png"/><Relationship Id="rId8" Type="http://schemas.openxmlformats.org/officeDocument/2006/relationships/image" Target="../media/image3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9" Type="http://schemas.openxmlformats.org/officeDocument/2006/relationships/image" Target="../media/image34.png"/><Relationship Id="rId5" Type="http://schemas.openxmlformats.org/officeDocument/2006/relationships/image" Target="../media/image7.png"/><Relationship Id="rId6" Type="http://schemas.openxmlformats.org/officeDocument/2006/relationships/hyperlink" Target="https://www.axalta.com/corporate/en_US.html" TargetMode="External"/><Relationship Id="rId7" Type="http://schemas.openxmlformats.org/officeDocument/2006/relationships/hyperlink" Target="https://x.com/AxaltaRacing/status/1757952057753972806?s=20" TargetMode="External"/><Relationship Id="rId8" Type="http://schemas.openxmlformats.org/officeDocument/2006/relationships/image" Target="../media/image36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7.png"/><Relationship Id="rId6" Type="http://schemas.openxmlformats.org/officeDocument/2006/relationships/hyperlink" Target="https://www.basspro.com/shop/en" TargetMode="External"/><Relationship Id="rId7" Type="http://schemas.openxmlformats.org/officeDocument/2006/relationships/image" Target="../media/image37.png"/><Relationship Id="rId8" Type="http://schemas.openxmlformats.org/officeDocument/2006/relationships/image" Target="../media/image3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2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7.png"/><Relationship Id="rId6" Type="http://schemas.openxmlformats.org/officeDocument/2006/relationships/hyperlink" Target="https://www.monsterenergy.com/en-us/" TargetMode="External"/><Relationship Id="rId7" Type="http://schemas.openxmlformats.org/officeDocument/2006/relationships/image" Target="../media/image38.png"/><Relationship Id="rId8" Type="http://schemas.openxmlformats.org/officeDocument/2006/relationships/image" Target="../media/image39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7.png"/><Relationship Id="rId6" Type="http://schemas.openxmlformats.org/officeDocument/2006/relationships/hyperlink" Target="https://dudewipes.com/" TargetMode="External"/><Relationship Id="rId7" Type="http://schemas.openxmlformats.org/officeDocument/2006/relationships/image" Target="../media/image41.png"/><Relationship Id="rId8" Type="http://schemas.openxmlformats.org/officeDocument/2006/relationships/image" Target="../media/image42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10" Type="http://schemas.openxmlformats.org/officeDocument/2006/relationships/hyperlink" Target="http://sheldoncreed.com" TargetMode="External"/><Relationship Id="rId9" Type="http://schemas.openxmlformats.org/officeDocument/2006/relationships/image" Target="../media/image47.png"/><Relationship Id="rId5" Type="http://schemas.openxmlformats.org/officeDocument/2006/relationships/image" Target="../media/image7.png"/><Relationship Id="rId6" Type="http://schemas.openxmlformats.org/officeDocument/2006/relationships/hyperlink" Target="https://friendsofjaclyn.org/" TargetMode="External"/><Relationship Id="rId7" Type="http://schemas.openxmlformats.org/officeDocument/2006/relationships/hyperlink" Target="https://friendsofjaclyn.org/" TargetMode="External"/><Relationship Id="rId8" Type="http://schemas.openxmlformats.org/officeDocument/2006/relationships/image" Target="../media/image40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7.png"/><Relationship Id="rId6" Type="http://schemas.openxmlformats.org/officeDocument/2006/relationships/hyperlink" Target="https://www.heartbeathotsauce.com/" TargetMode="External"/><Relationship Id="rId7" Type="http://schemas.openxmlformats.org/officeDocument/2006/relationships/image" Target="../media/image48.png"/><Relationship Id="rId8" Type="http://schemas.openxmlformats.org/officeDocument/2006/relationships/image" Target="../media/image44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7.png"/><Relationship Id="rId6" Type="http://schemas.openxmlformats.org/officeDocument/2006/relationships/hyperlink" Target="https://alphaprimesupps.com/pages/prime-bites" TargetMode="External"/><Relationship Id="rId7" Type="http://schemas.openxmlformats.org/officeDocument/2006/relationships/image" Target="../media/image43.png"/><Relationship Id="rId8" Type="http://schemas.openxmlformats.org/officeDocument/2006/relationships/image" Target="../media/image45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9.jpg"/><Relationship Id="rId4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5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sunnyd.com/" TargetMode="External"/><Relationship Id="rId4" Type="http://schemas.openxmlformats.org/officeDocument/2006/relationships/image" Target="../media/image3.png"/><Relationship Id="rId5" Type="http://schemas.openxmlformats.org/officeDocument/2006/relationships/image" Target="../media/image1.png"/><Relationship Id="rId6" Type="http://schemas.openxmlformats.org/officeDocument/2006/relationships/image" Target="../media/image7.png"/><Relationship Id="rId7" Type="http://schemas.openxmlformats.org/officeDocument/2006/relationships/image" Target="../media/image28.png"/><Relationship Id="rId8" Type="http://schemas.openxmlformats.org/officeDocument/2006/relationships/image" Target="../media/image1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9" Type="http://schemas.openxmlformats.org/officeDocument/2006/relationships/image" Target="../media/image12.png"/><Relationship Id="rId5" Type="http://schemas.openxmlformats.org/officeDocument/2006/relationships/image" Target="../media/image7.png"/><Relationship Id="rId6" Type="http://schemas.openxmlformats.org/officeDocument/2006/relationships/hyperlink" Target="https://www.wendys.com/" TargetMode="External"/><Relationship Id="rId7" Type="http://schemas.openxmlformats.org/officeDocument/2006/relationships/hyperlink" Target="https://x.com/Wendys/status/1755653437558026731?s=20" TargetMode="External"/><Relationship Id="rId8" Type="http://schemas.openxmlformats.org/officeDocument/2006/relationships/image" Target="../media/image1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chilis.com/" TargetMode="External"/><Relationship Id="rId4" Type="http://schemas.openxmlformats.org/officeDocument/2006/relationships/hyperlink" Target="https://www.spire-motorsports.com/2024/02/13/chilis-catch-a-rita-daytona-500-announcement/?utm_source=spire&amp;utm_medium=social&amp;utm_campaign=chilis_daytona_500_2024" TargetMode="External"/><Relationship Id="rId9" Type="http://schemas.openxmlformats.org/officeDocument/2006/relationships/image" Target="../media/image15.png"/><Relationship Id="rId5" Type="http://schemas.openxmlformats.org/officeDocument/2006/relationships/image" Target="../media/image3.png"/><Relationship Id="rId6" Type="http://schemas.openxmlformats.org/officeDocument/2006/relationships/image" Target="../media/image1.png"/><Relationship Id="rId7" Type="http://schemas.openxmlformats.org/officeDocument/2006/relationships/image" Target="../media/image7.png"/><Relationship Id="rId8" Type="http://schemas.openxmlformats.org/officeDocument/2006/relationships/image" Target="../media/image1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www.weathertech.com/" TargetMode="External"/><Relationship Id="rId4" Type="http://schemas.openxmlformats.org/officeDocument/2006/relationships/image" Target="../media/image3.png"/><Relationship Id="rId5" Type="http://schemas.openxmlformats.org/officeDocument/2006/relationships/image" Target="../media/image1.png"/><Relationship Id="rId6" Type="http://schemas.openxmlformats.org/officeDocument/2006/relationships/image" Target="../media/image7.png"/><Relationship Id="rId7" Type="http://schemas.openxmlformats.org/officeDocument/2006/relationships/image" Target="../media/image16.png"/><Relationship Id="rId8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/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1"/>
          <p:cNvSpPr/>
          <p:nvPr/>
        </p:nvSpPr>
        <p:spPr>
          <a:xfrm>
            <a:off x="0" y="-2022663"/>
            <a:ext cx="22192517" cy="14260049"/>
          </a:xfrm>
          <a:custGeom>
            <a:rect b="b" l="l" r="r" t="t"/>
            <a:pathLst>
              <a:path extrusionOk="0" h="13142902" w="19726682">
                <a:moveTo>
                  <a:pt x="0" y="0"/>
                </a:moveTo>
                <a:lnTo>
                  <a:pt x="19726682" y="0"/>
                </a:lnTo>
                <a:lnTo>
                  <a:pt x="19726682" y="13142902"/>
                </a:lnTo>
                <a:lnTo>
                  <a:pt x="0" y="1314290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48000"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1" name="Google Shape;91;p1"/>
          <p:cNvGrpSpPr/>
          <p:nvPr/>
        </p:nvGrpSpPr>
        <p:grpSpPr>
          <a:xfrm>
            <a:off x="2646261" y="1352890"/>
            <a:ext cx="12995650" cy="7508939"/>
            <a:chOff x="0" y="-19050"/>
            <a:chExt cx="3422700" cy="1977650"/>
          </a:xfrm>
        </p:grpSpPr>
        <p:sp>
          <p:nvSpPr>
            <p:cNvPr id="92" name="Google Shape;92;p1"/>
            <p:cNvSpPr/>
            <p:nvPr/>
          </p:nvSpPr>
          <p:spPr>
            <a:xfrm>
              <a:off x="0" y="0"/>
              <a:ext cx="3422678" cy="1958600"/>
            </a:xfrm>
            <a:custGeom>
              <a:rect b="b" l="l" r="r" t="t"/>
              <a:pathLst>
                <a:path extrusionOk="0" h="1958600" w="3422678">
                  <a:moveTo>
                    <a:pt x="0" y="0"/>
                  </a:moveTo>
                  <a:lnTo>
                    <a:pt x="3422678" y="0"/>
                  </a:lnTo>
                  <a:lnTo>
                    <a:pt x="3422678" y="1958600"/>
                  </a:lnTo>
                  <a:lnTo>
                    <a:pt x="0" y="1958600"/>
                  </a:lnTo>
                  <a:close/>
                </a:path>
              </a:pathLst>
            </a:custGeom>
            <a:solidFill>
              <a:srgbClr val="000100">
                <a:alpha val="65098"/>
              </a:srgbClr>
            </a:solidFill>
            <a:ln cap="sq" cmpd="sng" w="38100">
              <a:solidFill>
                <a:srgbClr val="34455E">
                  <a:alpha val="65098"/>
                </a:srgbClr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" name="Google Shape;93;p1"/>
            <p:cNvSpPr txBox="1"/>
            <p:nvPr/>
          </p:nvSpPr>
          <p:spPr>
            <a:xfrm>
              <a:off x="0" y="-19050"/>
              <a:ext cx="3422700" cy="1977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77722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94" name="Google Shape;94;p1"/>
          <p:cNvCxnSpPr/>
          <p:nvPr/>
        </p:nvCxnSpPr>
        <p:spPr>
          <a:xfrm>
            <a:off x="7796059" y="8233540"/>
            <a:ext cx="2695800" cy="0"/>
          </a:xfrm>
          <a:prstGeom prst="straightConnector1">
            <a:avLst/>
          </a:prstGeom>
          <a:noFill/>
          <a:ln cap="flat" cmpd="sng" w="476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95" name="Google Shape;95;p1"/>
          <p:cNvGrpSpPr/>
          <p:nvPr/>
        </p:nvGrpSpPr>
        <p:grpSpPr>
          <a:xfrm>
            <a:off x="8877402" y="7990755"/>
            <a:ext cx="535781" cy="535781"/>
            <a:chOff x="0" y="0"/>
            <a:chExt cx="714375" cy="714375"/>
          </a:xfrm>
        </p:grpSpPr>
        <p:sp>
          <p:nvSpPr>
            <p:cNvPr id="96" name="Google Shape;96;p1"/>
            <p:cNvSpPr/>
            <p:nvPr/>
          </p:nvSpPr>
          <p:spPr>
            <a:xfrm>
              <a:off x="0" y="0"/>
              <a:ext cx="714375" cy="714375"/>
            </a:xfrm>
            <a:custGeom>
              <a:rect b="b" l="l" r="r" t="t"/>
              <a:pathLst>
                <a:path extrusionOk="0"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" name="Google Shape;97;p1"/>
            <p:cNvSpPr/>
            <p:nvPr/>
          </p:nvSpPr>
          <p:spPr>
            <a:xfrm>
              <a:off x="61365" y="61365"/>
              <a:ext cx="587375" cy="587375"/>
            </a:xfrm>
            <a:custGeom>
              <a:rect b="b" l="l" r="r" t="t"/>
              <a:pathLst>
                <a:path extrusionOk="0"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00D1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" name="Google Shape;98;p1"/>
            <p:cNvSpPr/>
            <p:nvPr/>
          </p:nvSpPr>
          <p:spPr>
            <a:xfrm>
              <a:off x="106738" y="106738"/>
              <a:ext cx="492125" cy="492125"/>
            </a:xfrm>
            <a:custGeom>
              <a:rect b="b" l="l" r="r" t="t"/>
              <a:pathLst>
                <a:path extrusionOk="0"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" name="Google Shape;99;p1"/>
            <p:cNvSpPr/>
            <p:nvPr/>
          </p:nvSpPr>
          <p:spPr>
            <a:xfrm>
              <a:off x="159664" y="159664"/>
              <a:ext cx="396875" cy="396875"/>
            </a:xfrm>
            <a:custGeom>
              <a:rect b="b" l="l" r="r" t="t"/>
              <a:pathLst>
                <a:path extrusionOk="0"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00D1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0" name="Google Shape;100;p1"/>
          <p:cNvSpPr/>
          <p:nvPr/>
        </p:nvSpPr>
        <p:spPr>
          <a:xfrm>
            <a:off x="16872403" y="9805816"/>
            <a:ext cx="1127974" cy="372231"/>
          </a:xfrm>
          <a:custGeom>
            <a:rect b="b" l="l" r="r" t="t"/>
            <a:pathLst>
              <a:path extrusionOk="0" h="372231" w="1127974">
                <a:moveTo>
                  <a:pt x="0" y="0"/>
                </a:moveTo>
                <a:lnTo>
                  <a:pt x="1127974" y="0"/>
                </a:lnTo>
                <a:lnTo>
                  <a:pt x="1127974" y="372231"/>
                </a:lnTo>
                <a:lnTo>
                  <a:pt x="0" y="37223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1"/>
          <p:cNvSpPr txBox="1"/>
          <p:nvPr/>
        </p:nvSpPr>
        <p:spPr>
          <a:xfrm>
            <a:off x="3782437" y="2259300"/>
            <a:ext cx="10723200" cy="16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0" i="0" lang="en-US" sz="6000" u="none" cap="none" strike="noStrike">
                <a:solidFill>
                  <a:srgbClr val="FF2227"/>
                </a:solidFill>
                <a:latin typeface="Archivo Black"/>
                <a:ea typeface="Archivo Black"/>
                <a:cs typeface="Archivo Black"/>
                <a:sym typeface="Archivo Black"/>
              </a:rPr>
              <a:t>DAYTONA 500</a:t>
            </a:r>
            <a:endParaRPr b="0" i="0" sz="6000" u="none" cap="none" strike="noStrike">
              <a:solidFill>
                <a:srgbClr val="FF2227"/>
              </a:solidFill>
              <a:latin typeface="Archivo Black"/>
              <a:ea typeface="Archivo Black"/>
              <a:cs typeface="Archivo Black"/>
              <a:sym typeface="Archivo Black"/>
            </a:endParaRPr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0"/>
              <a:buFont typeface="Arial"/>
              <a:buNone/>
            </a:pPr>
            <a:r>
              <a:rPr b="0" i="0" lang="en-US" sz="7000" u="none" cap="none" strike="noStrike">
                <a:solidFill>
                  <a:schemeClr val="lt1"/>
                </a:solidFill>
                <a:latin typeface="Archivo Black"/>
                <a:ea typeface="Archivo Black"/>
                <a:cs typeface="Archivo Black"/>
                <a:sym typeface="Archivo Black"/>
              </a:rPr>
              <a:t>PAINT SCHEMES</a:t>
            </a:r>
            <a:endParaRPr b="0" i="0" sz="7000" u="none" cap="none" strike="noStrike">
              <a:solidFill>
                <a:schemeClr val="lt1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sp>
        <p:nvSpPr>
          <p:cNvPr id="102" name="Google Shape;102;p1"/>
          <p:cNvSpPr txBox="1"/>
          <p:nvPr/>
        </p:nvSpPr>
        <p:spPr>
          <a:xfrm>
            <a:off x="3782437" y="6872700"/>
            <a:ext cx="107232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0" i="0" lang="en-US" sz="6000" u="none" cap="none" strike="noStrike">
                <a:solidFill>
                  <a:srgbClr val="FF2227"/>
                </a:solidFill>
                <a:latin typeface="Archivo Black"/>
                <a:ea typeface="Archivo Black"/>
                <a:cs typeface="Archivo Black"/>
                <a:sym typeface="Archivo Black"/>
              </a:rPr>
              <a:t>2024</a:t>
            </a:r>
            <a:endParaRPr b="0" i="0" sz="7000" u="none" cap="none" strike="noStrike">
              <a:solidFill>
                <a:schemeClr val="lt1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pic>
        <p:nvPicPr>
          <p:cNvPr id="103" name="Google Shape;103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358388" y="4095475"/>
            <a:ext cx="3571125" cy="2261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0"/>
          <p:cNvSpPr txBox="1"/>
          <p:nvPr/>
        </p:nvSpPr>
        <p:spPr>
          <a:xfrm>
            <a:off x="10681799" y="4124875"/>
            <a:ext cx="6955200" cy="294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SPONSOR: </a:t>
            </a:r>
            <a:r>
              <a:rPr b="1" i="0" lang="en-US" sz="3000" u="sng" cap="none" strike="noStrike">
                <a:solidFill>
                  <a:schemeClr val="hlink"/>
                </a:solidFill>
                <a:latin typeface="Poppins"/>
                <a:ea typeface="Poppins"/>
                <a:cs typeface="Poppins"/>
                <a:sym typeface="Poppins"/>
                <a:hlinkClick r:id="rId3"/>
              </a:rPr>
              <a:t>FedEx</a:t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DRIVER: Denny Hamlin</a:t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For the 20th consecutive year, FedEx will sponsor a car in the Daytona 500.</a:t>
            </a:r>
            <a:endParaRPr b="0" i="0" sz="22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WATCH: </a:t>
            </a:r>
            <a:r>
              <a:rPr b="0" i="0" lang="en-US" sz="2200" u="sng" cap="none" strike="noStrike">
                <a:solidFill>
                  <a:schemeClr val="hlink"/>
                </a:solidFill>
                <a:latin typeface="Poppins"/>
                <a:ea typeface="Poppins"/>
                <a:cs typeface="Poppins"/>
                <a:sym typeface="Poppins"/>
                <a:hlinkClick r:id="rId4"/>
              </a:rPr>
              <a:t>FedEx Paint Scheme Comes to Life</a:t>
            </a:r>
            <a:endParaRPr b="0" i="0" sz="22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34" name="Google Shape;234;p10"/>
          <p:cNvSpPr txBox="1"/>
          <p:nvPr/>
        </p:nvSpPr>
        <p:spPr>
          <a:xfrm>
            <a:off x="10681788" y="2553400"/>
            <a:ext cx="7537200" cy="97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Font typeface="Arial"/>
              <a:buNone/>
            </a:pPr>
            <a:r>
              <a:rPr b="0" i="0" lang="en-US" sz="6400" u="none" cap="none" strike="noStrike">
                <a:solidFill>
                  <a:schemeClr val="dk1"/>
                </a:solidFill>
                <a:latin typeface="Archivo Black"/>
                <a:ea typeface="Archivo Black"/>
                <a:cs typeface="Archivo Black"/>
                <a:sym typeface="Archivo Black"/>
              </a:rPr>
              <a:t>No. 11 CAR</a:t>
            </a:r>
            <a:endParaRPr b="0" i="0" sz="6400" u="none" cap="none" strike="noStrike">
              <a:solidFill>
                <a:schemeClr val="dk1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pic>
        <p:nvPicPr>
          <p:cNvPr id="235" name="Google Shape;235;p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5653275" y="426425"/>
            <a:ext cx="2217050" cy="1435480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10"/>
          <p:cNvSpPr/>
          <p:nvPr/>
        </p:nvSpPr>
        <p:spPr>
          <a:xfrm>
            <a:off x="0" y="0"/>
            <a:ext cx="10128900" cy="10287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7" name="Google Shape;237;p1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5886640" y="1975261"/>
            <a:ext cx="1750318" cy="3093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1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6870680" y="9802368"/>
            <a:ext cx="1124710" cy="37490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10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958107" y="1210100"/>
            <a:ext cx="6212701" cy="78667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10"/>
          <p:cNvPicPr preferRelativeResize="0"/>
          <p:nvPr/>
        </p:nvPicPr>
        <p:blipFill rotWithShape="1">
          <a:blip r:embed="rId9">
            <a:alphaModFix/>
          </a:blip>
          <a:srcRect b="25739" l="0" r="0" t="22904"/>
          <a:stretch/>
        </p:blipFill>
        <p:spPr>
          <a:xfrm>
            <a:off x="10128900" y="7520275"/>
            <a:ext cx="8159102" cy="18742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11"/>
          <p:cNvSpPr txBox="1"/>
          <p:nvPr/>
        </p:nvSpPr>
        <p:spPr>
          <a:xfrm>
            <a:off x="10681799" y="4124875"/>
            <a:ext cx="6955200" cy="1913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SPONSOR: </a:t>
            </a:r>
            <a:r>
              <a:rPr b="1" i="0" lang="en-US" sz="3000" u="sng" cap="none" strike="noStrike">
                <a:solidFill>
                  <a:schemeClr val="hlink"/>
                </a:solidFill>
                <a:latin typeface="Poppins"/>
                <a:ea typeface="Poppins"/>
                <a:cs typeface="Poppins"/>
                <a:sym typeface="Poppins"/>
                <a:hlinkClick r:id="rId3"/>
              </a:rPr>
              <a:t>Ally</a:t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DRIVER: Alex Bowman</a:t>
            </a:r>
            <a:endParaRPr b="0" i="0" sz="22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MORE: </a:t>
            </a:r>
            <a:r>
              <a:rPr b="0" i="0" lang="en-US" sz="2200" u="sng" cap="none" strike="noStrike">
                <a:solidFill>
                  <a:schemeClr val="hlink"/>
                </a:solidFill>
                <a:latin typeface="Poppins"/>
                <a:ea typeface="Poppins"/>
                <a:cs typeface="Poppins"/>
                <a:sym typeface="Poppins"/>
                <a:hlinkClick r:id="rId4"/>
              </a:rPr>
              <a:t>Ally Paint Scheme Details</a:t>
            </a:r>
            <a:endParaRPr b="0" i="0" sz="22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47" name="Google Shape;247;p11"/>
          <p:cNvSpPr txBox="1"/>
          <p:nvPr/>
        </p:nvSpPr>
        <p:spPr>
          <a:xfrm>
            <a:off x="10681788" y="2553400"/>
            <a:ext cx="7537200" cy="97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Font typeface="Arial"/>
              <a:buNone/>
            </a:pPr>
            <a:r>
              <a:rPr b="0" i="0" lang="en-US" sz="6400" u="none" cap="none" strike="noStrike">
                <a:solidFill>
                  <a:schemeClr val="dk1"/>
                </a:solidFill>
                <a:latin typeface="Archivo Black"/>
                <a:ea typeface="Archivo Black"/>
                <a:cs typeface="Archivo Black"/>
                <a:sym typeface="Archivo Black"/>
              </a:rPr>
              <a:t>No. 48 CAR</a:t>
            </a:r>
            <a:endParaRPr b="0" i="0" sz="6400" u="none" cap="none" strike="noStrike">
              <a:solidFill>
                <a:schemeClr val="dk1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pic>
        <p:nvPicPr>
          <p:cNvPr id="248" name="Google Shape;248;p1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5653275" y="426425"/>
            <a:ext cx="2217050" cy="1435480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11"/>
          <p:cNvSpPr/>
          <p:nvPr/>
        </p:nvSpPr>
        <p:spPr>
          <a:xfrm>
            <a:off x="0" y="0"/>
            <a:ext cx="10128900" cy="10287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0" name="Google Shape;250;p1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5886640" y="1975261"/>
            <a:ext cx="1750318" cy="3093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1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6870680" y="9802368"/>
            <a:ext cx="1124710" cy="37490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Google Shape;252;p1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958100" y="2407286"/>
            <a:ext cx="6212700" cy="5472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p1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10151700" y="6269750"/>
            <a:ext cx="8136302" cy="36394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2"/>
          <p:cNvSpPr txBox="1"/>
          <p:nvPr/>
        </p:nvSpPr>
        <p:spPr>
          <a:xfrm>
            <a:off x="10681799" y="4124875"/>
            <a:ext cx="6955200" cy="124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SPONSOR: </a:t>
            </a:r>
            <a:r>
              <a:rPr b="1" i="0" lang="en-US" sz="3000" u="sng" cap="none" strike="noStrike">
                <a:solidFill>
                  <a:schemeClr val="hlink"/>
                </a:solidFill>
                <a:latin typeface="Poppins"/>
                <a:ea typeface="Poppins"/>
                <a:cs typeface="Poppins"/>
                <a:sym typeface="Poppins"/>
                <a:hlinkClick r:id="rId3"/>
              </a:rPr>
              <a:t>Build Submarines</a:t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DRIVER: David Ragan</a:t>
            </a:r>
            <a:endParaRPr b="0" i="0" sz="22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60" name="Google Shape;260;p12"/>
          <p:cNvSpPr txBox="1"/>
          <p:nvPr/>
        </p:nvSpPr>
        <p:spPr>
          <a:xfrm>
            <a:off x="10681788" y="2553400"/>
            <a:ext cx="7537200" cy="97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Font typeface="Arial"/>
              <a:buNone/>
            </a:pPr>
            <a:r>
              <a:rPr b="0" i="0" lang="en-US" sz="6400" u="none" cap="none" strike="noStrike">
                <a:solidFill>
                  <a:schemeClr val="dk1"/>
                </a:solidFill>
                <a:latin typeface="Archivo Black"/>
                <a:ea typeface="Archivo Black"/>
                <a:cs typeface="Archivo Black"/>
                <a:sym typeface="Archivo Black"/>
              </a:rPr>
              <a:t>No. 60 CAR</a:t>
            </a:r>
            <a:endParaRPr b="0" i="0" sz="6400" u="none" cap="none" strike="noStrike">
              <a:solidFill>
                <a:schemeClr val="dk1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pic>
        <p:nvPicPr>
          <p:cNvPr id="261" name="Google Shape;261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653275" y="426425"/>
            <a:ext cx="2217050" cy="1435480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p12"/>
          <p:cNvSpPr/>
          <p:nvPr/>
        </p:nvSpPr>
        <p:spPr>
          <a:xfrm>
            <a:off x="0" y="0"/>
            <a:ext cx="10128900" cy="10287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3" name="Google Shape;263;p1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5886640" y="1975261"/>
            <a:ext cx="1750318" cy="3093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p1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6870680" y="9802368"/>
            <a:ext cx="1124710" cy="37490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p1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958100" y="1433575"/>
            <a:ext cx="6212700" cy="69736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1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0128900" y="5576900"/>
            <a:ext cx="8159102" cy="36496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" name="Google Shape;272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653275" y="426425"/>
            <a:ext cx="2217050" cy="1435480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Google Shape;273;p13"/>
          <p:cNvSpPr/>
          <p:nvPr/>
        </p:nvSpPr>
        <p:spPr>
          <a:xfrm>
            <a:off x="0" y="0"/>
            <a:ext cx="10128900" cy="10287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4" name="Google Shape;274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886640" y="1975261"/>
            <a:ext cx="1750318" cy="3093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958091" y="737011"/>
            <a:ext cx="6212700" cy="8703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Google Shape;276;p1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6870680" y="9802368"/>
            <a:ext cx="1124710" cy="37490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" name="Google Shape;277;p1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0170750" y="6326100"/>
            <a:ext cx="8117249" cy="3630892"/>
          </a:xfrm>
          <a:prstGeom prst="rect">
            <a:avLst/>
          </a:prstGeom>
          <a:noFill/>
          <a:ln>
            <a:noFill/>
          </a:ln>
        </p:spPr>
      </p:pic>
      <p:sp>
        <p:nvSpPr>
          <p:cNvPr id="278" name="Google Shape;278;p13"/>
          <p:cNvSpPr txBox="1"/>
          <p:nvPr/>
        </p:nvSpPr>
        <p:spPr>
          <a:xfrm>
            <a:off x="10681799" y="4124875"/>
            <a:ext cx="6955200" cy="26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SPONSOR: </a:t>
            </a:r>
            <a:r>
              <a:rPr b="1" i="0" lang="en-US" sz="3000" u="sng" cap="none" strike="noStrike">
                <a:solidFill>
                  <a:schemeClr val="hlink"/>
                </a:solidFill>
                <a:latin typeface="Poppins"/>
                <a:ea typeface="Poppins"/>
                <a:cs typeface="Poppins"/>
                <a:sym typeface="Poppins"/>
                <a:hlinkClick r:id="rId8"/>
              </a:rPr>
              <a:t>Napa Auto Parts</a:t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DRIVER: Chase Elliott</a:t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WATCH: </a:t>
            </a:r>
            <a:r>
              <a:rPr b="0" i="0" lang="en-US" sz="2200" u="sng" cap="none" strike="noStrike">
                <a:solidFill>
                  <a:schemeClr val="hlink"/>
                </a:solidFill>
                <a:latin typeface="Poppins"/>
                <a:ea typeface="Poppins"/>
                <a:cs typeface="Poppins"/>
                <a:sym typeface="Poppins"/>
                <a:hlinkClick r:id="rId9"/>
              </a:rPr>
              <a:t>Unveiling the No. 9 2024 Color Scheme</a:t>
            </a:r>
            <a:endParaRPr b="0" i="0" sz="22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79" name="Google Shape;279;p13"/>
          <p:cNvSpPr txBox="1"/>
          <p:nvPr/>
        </p:nvSpPr>
        <p:spPr>
          <a:xfrm>
            <a:off x="10681788" y="2553400"/>
            <a:ext cx="7537200" cy="97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Font typeface="Arial"/>
              <a:buNone/>
            </a:pPr>
            <a:r>
              <a:rPr b="0" i="0" lang="en-US" sz="6400" u="none" cap="none" strike="noStrike">
                <a:solidFill>
                  <a:schemeClr val="dk1"/>
                </a:solidFill>
                <a:latin typeface="Archivo Black"/>
                <a:ea typeface="Archivo Black"/>
                <a:cs typeface="Archivo Black"/>
                <a:sym typeface="Archivo Black"/>
              </a:rPr>
              <a:t>No. 9 CAR</a:t>
            </a:r>
            <a:endParaRPr b="0" i="0" sz="6400" u="none" cap="none" strike="noStrike">
              <a:solidFill>
                <a:schemeClr val="dk1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Google Shape;285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653275" y="426425"/>
            <a:ext cx="2217050" cy="1435480"/>
          </a:xfrm>
          <a:prstGeom prst="rect">
            <a:avLst/>
          </a:prstGeom>
          <a:noFill/>
          <a:ln>
            <a:noFill/>
          </a:ln>
        </p:spPr>
      </p:pic>
      <p:sp>
        <p:nvSpPr>
          <p:cNvPr id="286" name="Google Shape;286;p14"/>
          <p:cNvSpPr/>
          <p:nvPr/>
        </p:nvSpPr>
        <p:spPr>
          <a:xfrm>
            <a:off x="0" y="0"/>
            <a:ext cx="10128900" cy="10287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7" name="Google Shape;287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886640" y="1975261"/>
            <a:ext cx="1750318" cy="3093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" name="Google Shape;288;p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6870680" y="9802368"/>
            <a:ext cx="1124710" cy="37490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Google Shape;289;p1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958100" y="301875"/>
            <a:ext cx="6212700" cy="96832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1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0128900" y="5623586"/>
            <a:ext cx="8159102" cy="3649641"/>
          </a:xfrm>
          <a:prstGeom prst="rect">
            <a:avLst/>
          </a:prstGeom>
          <a:noFill/>
          <a:ln>
            <a:noFill/>
          </a:ln>
        </p:spPr>
      </p:pic>
      <p:sp>
        <p:nvSpPr>
          <p:cNvPr id="291" name="Google Shape;291;p14"/>
          <p:cNvSpPr txBox="1"/>
          <p:nvPr/>
        </p:nvSpPr>
        <p:spPr>
          <a:xfrm>
            <a:off x="10681799" y="4124875"/>
            <a:ext cx="6955200" cy="124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SPONSOR: </a:t>
            </a:r>
            <a:r>
              <a:rPr b="1" i="0" lang="en-US" sz="3000" u="sng" cap="none" strike="noStrike">
                <a:solidFill>
                  <a:schemeClr val="hlink"/>
                </a:solidFill>
                <a:latin typeface="Poppins"/>
                <a:ea typeface="Poppins"/>
                <a:cs typeface="Poppins"/>
                <a:sym typeface="Poppins"/>
                <a:hlinkClick r:id="rId8"/>
              </a:rPr>
              <a:t>McDonald’s</a:t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DRIVER: Bubba Wallace</a:t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92" name="Google Shape;292;p14"/>
          <p:cNvSpPr txBox="1"/>
          <p:nvPr/>
        </p:nvSpPr>
        <p:spPr>
          <a:xfrm>
            <a:off x="10681788" y="2553400"/>
            <a:ext cx="7537200" cy="97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Font typeface="Arial"/>
              <a:buNone/>
            </a:pPr>
            <a:r>
              <a:rPr b="0" i="0" lang="en-US" sz="6400" u="none" cap="none" strike="noStrike">
                <a:solidFill>
                  <a:schemeClr val="dk1"/>
                </a:solidFill>
                <a:latin typeface="Archivo Black"/>
                <a:ea typeface="Archivo Black"/>
                <a:cs typeface="Archivo Black"/>
                <a:sym typeface="Archivo Black"/>
              </a:rPr>
              <a:t>No. 23 CAR</a:t>
            </a:r>
            <a:endParaRPr b="0" i="0" sz="6400" u="none" cap="none" strike="noStrike">
              <a:solidFill>
                <a:schemeClr val="dk1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8" name="Google Shape;298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653275" y="426425"/>
            <a:ext cx="2217050" cy="1435480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p15"/>
          <p:cNvSpPr/>
          <p:nvPr/>
        </p:nvSpPr>
        <p:spPr>
          <a:xfrm>
            <a:off x="0" y="0"/>
            <a:ext cx="10128900" cy="10287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0" name="Google Shape;300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886640" y="1975261"/>
            <a:ext cx="1750318" cy="30938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301;p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6870680" y="9802368"/>
            <a:ext cx="1124710" cy="37490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Google Shape;302;p1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958100" y="1385975"/>
            <a:ext cx="6212701" cy="7515053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p15"/>
          <p:cNvSpPr txBox="1"/>
          <p:nvPr/>
        </p:nvSpPr>
        <p:spPr>
          <a:xfrm>
            <a:off x="10681799" y="4124875"/>
            <a:ext cx="6955200" cy="34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SPONSOR: </a:t>
            </a:r>
            <a:r>
              <a:rPr b="1" i="0" lang="en-US" sz="3000" u="sng" cap="none" strike="noStrike">
                <a:solidFill>
                  <a:schemeClr val="hlink"/>
                </a:solidFill>
                <a:latin typeface="Poppins"/>
                <a:ea typeface="Poppins"/>
                <a:cs typeface="Poppins"/>
                <a:sym typeface="Poppins"/>
                <a:hlinkClick r:id="rId7"/>
              </a:rPr>
              <a:t>Dollar Tree</a:t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DRIVER: John Hunter Nemechek</a:t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WATCH: </a:t>
            </a:r>
            <a:r>
              <a:rPr b="0" i="0" lang="en-US" sz="2200" u="sng" cap="none" strike="noStrike">
                <a:solidFill>
                  <a:schemeClr val="hlink"/>
                </a:solidFill>
                <a:latin typeface="Poppins"/>
                <a:ea typeface="Poppins"/>
                <a:cs typeface="Poppins"/>
                <a:sym typeface="Poppins"/>
                <a:hlinkClick r:id="rId8"/>
              </a:rPr>
              <a:t>Dollar Tree Colors</a:t>
            </a:r>
            <a:endParaRPr b="0" i="0" sz="22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04" name="Google Shape;304;p15"/>
          <p:cNvSpPr txBox="1"/>
          <p:nvPr/>
        </p:nvSpPr>
        <p:spPr>
          <a:xfrm>
            <a:off x="10681788" y="2553400"/>
            <a:ext cx="7537200" cy="97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Font typeface="Arial"/>
              <a:buNone/>
            </a:pPr>
            <a:r>
              <a:rPr b="0" i="0" lang="en-US" sz="6400" u="none" cap="none" strike="noStrike">
                <a:solidFill>
                  <a:schemeClr val="dk1"/>
                </a:solidFill>
                <a:latin typeface="Archivo Black"/>
                <a:ea typeface="Archivo Black"/>
                <a:cs typeface="Archivo Black"/>
                <a:sym typeface="Archivo Black"/>
              </a:rPr>
              <a:t>No. 42 CAR</a:t>
            </a:r>
            <a:endParaRPr b="0" i="0" sz="6400" u="none" cap="none" strike="noStrike">
              <a:solidFill>
                <a:schemeClr val="dk1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pic>
        <p:nvPicPr>
          <p:cNvPr id="305" name="Google Shape;305;p15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10128900" y="5579823"/>
            <a:ext cx="8159102" cy="36282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1" name="Google Shape;311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653275" y="426425"/>
            <a:ext cx="2217050" cy="1435480"/>
          </a:xfrm>
          <a:prstGeom prst="rect">
            <a:avLst/>
          </a:prstGeom>
          <a:noFill/>
          <a:ln>
            <a:noFill/>
          </a:ln>
        </p:spPr>
      </p:pic>
      <p:sp>
        <p:nvSpPr>
          <p:cNvPr id="312" name="Google Shape;312;p16"/>
          <p:cNvSpPr/>
          <p:nvPr/>
        </p:nvSpPr>
        <p:spPr>
          <a:xfrm>
            <a:off x="0" y="0"/>
            <a:ext cx="10128900" cy="10287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3" name="Google Shape;313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886640" y="1975261"/>
            <a:ext cx="1750318" cy="30938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" name="Google Shape;314;p1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6870680" y="9802368"/>
            <a:ext cx="1124710" cy="374904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p1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958100" y="754259"/>
            <a:ext cx="6212701" cy="8778489"/>
          </a:xfrm>
          <a:prstGeom prst="rect">
            <a:avLst/>
          </a:prstGeom>
          <a:noFill/>
          <a:ln>
            <a:noFill/>
          </a:ln>
        </p:spPr>
      </p:pic>
      <p:sp>
        <p:nvSpPr>
          <p:cNvPr id="316" name="Google Shape;316;p16"/>
          <p:cNvSpPr txBox="1"/>
          <p:nvPr/>
        </p:nvSpPr>
        <p:spPr>
          <a:xfrm>
            <a:off x="10681800" y="4124875"/>
            <a:ext cx="7396800" cy="26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SPONSOR: </a:t>
            </a:r>
            <a:r>
              <a:rPr b="1" i="0" lang="en-US" sz="3000" u="sng" cap="none" strike="noStrike">
                <a:solidFill>
                  <a:schemeClr val="hlink"/>
                </a:solidFill>
                <a:latin typeface="Poppins"/>
                <a:ea typeface="Poppins"/>
                <a:cs typeface="Poppins"/>
                <a:sym typeface="Poppins"/>
                <a:hlinkClick r:id="rId7"/>
              </a:rPr>
              <a:t>Carvana</a:t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DRIVER: Jimmie Johnson</a:t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WATCH: </a:t>
            </a:r>
            <a:r>
              <a:rPr b="0" i="0" lang="en-US" sz="2200" u="sng" cap="none" strike="noStrike">
                <a:solidFill>
                  <a:schemeClr val="hlink"/>
                </a:solidFill>
                <a:latin typeface="Poppins"/>
                <a:ea typeface="Poppins"/>
                <a:cs typeface="Poppins"/>
                <a:sym typeface="Poppins"/>
                <a:hlinkClick r:id="rId8"/>
              </a:rPr>
              <a:t>Carvana’s 2024 Daytona 500 paint scheme</a:t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17" name="Google Shape;317;p16"/>
          <p:cNvSpPr txBox="1"/>
          <p:nvPr/>
        </p:nvSpPr>
        <p:spPr>
          <a:xfrm>
            <a:off x="10681788" y="2553400"/>
            <a:ext cx="7537200" cy="97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Font typeface="Arial"/>
              <a:buNone/>
            </a:pPr>
            <a:r>
              <a:rPr b="0" i="0" lang="en-US" sz="6400" u="none" cap="none" strike="noStrike">
                <a:solidFill>
                  <a:schemeClr val="dk1"/>
                </a:solidFill>
                <a:latin typeface="Archivo Black"/>
                <a:ea typeface="Archivo Black"/>
                <a:cs typeface="Archivo Black"/>
                <a:sym typeface="Archivo Black"/>
              </a:rPr>
              <a:t>No. 84 CAR</a:t>
            </a:r>
            <a:endParaRPr b="0" i="0" sz="6400" u="none" cap="none" strike="noStrike">
              <a:solidFill>
                <a:schemeClr val="dk1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pic>
        <p:nvPicPr>
          <p:cNvPr id="318" name="Google Shape;318;p16"/>
          <p:cNvPicPr preferRelativeResize="0"/>
          <p:nvPr/>
        </p:nvPicPr>
        <p:blipFill rotWithShape="1">
          <a:blip r:embed="rId9">
            <a:alphaModFix/>
          </a:blip>
          <a:srcRect b="0" l="0" r="0" t="7475"/>
          <a:stretch/>
        </p:blipFill>
        <p:spPr>
          <a:xfrm>
            <a:off x="10128900" y="6572250"/>
            <a:ext cx="8159102" cy="3382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" name="Google Shape;324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653275" y="426425"/>
            <a:ext cx="2217050" cy="1435480"/>
          </a:xfrm>
          <a:prstGeom prst="rect">
            <a:avLst/>
          </a:prstGeom>
          <a:noFill/>
          <a:ln>
            <a:noFill/>
          </a:ln>
        </p:spPr>
      </p:pic>
      <p:sp>
        <p:nvSpPr>
          <p:cNvPr id="325" name="Google Shape;325;p17"/>
          <p:cNvSpPr/>
          <p:nvPr/>
        </p:nvSpPr>
        <p:spPr>
          <a:xfrm>
            <a:off x="0" y="0"/>
            <a:ext cx="10128900" cy="10287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26" name="Google Shape;326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886640" y="1975261"/>
            <a:ext cx="1750318" cy="30938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" name="Google Shape;327;p1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6870680" y="9802368"/>
            <a:ext cx="1124710" cy="374904"/>
          </a:xfrm>
          <a:prstGeom prst="rect">
            <a:avLst/>
          </a:prstGeom>
          <a:noFill/>
          <a:ln>
            <a:noFill/>
          </a:ln>
        </p:spPr>
      </p:pic>
      <p:sp>
        <p:nvSpPr>
          <p:cNvPr id="328" name="Google Shape;328;p17"/>
          <p:cNvSpPr txBox="1"/>
          <p:nvPr/>
        </p:nvSpPr>
        <p:spPr>
          <a:xfrm>
            <a:off x="10681799" y="4124875"/>
            <a:ext cx="6955200" cy="2037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SPONSOR: </a:t>
            </a:r>
            <a:r>
              <a:rPr b="1" i="0" lang="en-US" sz="3000" u="sng" cap="none" strike="noStrike">
                <a:solidFill>
                  <a:schemeClr val="hlink"/>
                </a:solidFill>
                <a:latin typeface="Poppins"/>
                <a:ea typeface="Poppins"/>
                <a:cs typeface="Poppins"/>
                <a:sym typeface="Poppins"/>
                <a:hlinkClick r:id="rId6"/>
              </a:rPr>
              <a:t>Celsius</a:t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DRIVER: A.J. Allmendinger</a:t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29" name="Google Shape;329;p17"/>
          <p:cNvSpPr txBox="1"/>
          <p:nvPr/>
        </p:nvSpPr>
        <p:spPr>
          <a:xfrm>
            <a:off x="10681788" y="2553400"/>
            <a:ext cx="7537200" cy="97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Font typeface="Arial"/>
              <a:buNone/>
            </a:pPr>
            <a:r>
              <a:rPr b="0" i="0" lang="en-US" sz="6400" u="none" cap="none" strike="noStrike">
                <a:solidFill>
                  <a:schemeClr val="dk1"/>
                </a:solidFill>
                <a:latin typeface="Archivo Black"/>
                <a:ea typeface="Archivo Black"/>
                <a:cs typeface="Archivo Black"/>
                <a:sym typeface="Archivo Black"/>
              </a:rPr>
              <a:t>No. 16 CAR</a:t>
            </a:r>
            <a:endParaRPr b="0" i="0" sz="6400" u="none" cap="none" strike="noStrike">
              <a:solidFill>
                <a:schemeClr val="dk1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pic>
        <p:nvPicPr>
          <p:cNvPr id="330" name="Google Shape;330;p1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958125" y="754300"/>
            <a:ext cx="6212675" cy="87784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" name="Google Shape;331;p17"/>
          <p:cNvPicPr preferRelativeResize="0"/>
          <p:nvPr/>
        </p:nvPicPr>
        <p:blipFill rotWithShape="1">
          <a:blip r:embed="rId8">
            <a:alphaModFix/>
          </a:blip>
          <a:srcRect b="16708" l="0" r="0" t="7482"/>
          <a:stretch/>
        </p:blipFill>
        <p:spPr>
          <a:xfrm>
            <a:off x="10128900" y="6580975"/>
            <a:ext cx="8159102" cy="2771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" name="Google Shape;337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653275" y="426425"/>
            <a:ext cx="2217050" cy="1435480"/>
          </a:xfrm>
          <a:prstGeom prst="rect">
            <a:avLst/>
          </a:prstGeom>
          <a:noFill/>
          <a:ln>
            <a:noFill/>
          </a:ln>
        </p:spPr>
      </p:pic>
      <p:sp>
        <p:nvSpPr>
          <p:cNvPr id="338" name="Google Shape;338;p18"/>
          <p:cNvSpPr/>
          <p:nvPr/>
        </p:nvSpPr>
        <p:spPr>
          <a:xfrm>
            <a:off x="0" y="0"/>
            <a:ext cx="10128900" cy="10287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39" name="Google Shape;339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886640" y="1975261"/>
            <a:ext cx="1750318" cy="30938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Google Shape;340;p1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6870680" y="9802368"/>
            <a:ext cx="1124710" cy="374904"/>
          </a:xfrm>
          <a:prstGeom prst="rect">
            <a:avLst/>
          </a:prstGeom>
          <a:noFill/>
          <a:ln>
            <a:noFill/>
          </a:ln>
        </p:spPr>
      </p:pic>
      <p:sp>
        <p:nvSpPr>
          <p:cNvPr id="341" name="Google Shape;341;p18"/>
          <p:cNvSpPr txBox="1"/>
          <p:nvPr/>
        </p:nvSpPr>
        <p:spPr>
          <a:xfrm>
            <a:off x="10681799" y="4124875"/>
            <a:ext cx="6955200" cy="26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SPONSOR: </a:t>
            </a:r>
            <a:r>
              <a:rPr b="1" i="0" lang="en-US" sz="3000" u="sng" cap="none" strike="noStrike">
                <a:solidFill>
                  <a:schemeClr val="hlink"/>
                </a:solidFill>
                <a:latin typeface="Poppins"/>
                <a:ea typeface="Poppins"/>
                <a:cs typeface="Poppins"/>
                <a:sym typeface="Poppins"/>
                <a:hlinkClick r:id="rId6"/>
              </a:rPr>
              <a:t>Axalta</a:t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DRIVER: William Byron</a:t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WATCH: </a:t>
            </a:r>
            <a:r>
              <a:rPr b="0" i="0" lang="en-US" sz="2200" u="sng" cap="none" strike="noStrike">
                <a:solidFill>
                  <a:schemeClr val="hlink"/>
                </a:solidFill>
                <a:latin typeface="Poppins"/>
                <a:ea typeface="Poppins"/>
                <a:cs typeface="Poppins"/>
                <a:sym typeface="Poppins"/>
                <a:hlinkClick r:id="rId7"/>
              </a:rPr>
              <a:t>No. 24 Rolling onto the Track</a:t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42" name="Google Shape;342;p18"/>
          <p:cNvSpPr txBox="1"/>
          <p:nvPr/>
        </p:nvSpPr>
        <p:spPr>
          <a:xfrm>
            <a:off x="10681788" y="2553400"/>
            <a:ext cx="7537200" cy="97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Font typeface="Arial"/>
              <a:buNone/>
            </a:pPr>
            <a:r>
              <a:rPr b="0" i="0" lang="en-US" sz="6400" u="none" cap="none" strike="noStrike">
                <a:solidFill>
                  <a:schemeClr val="dk1"/>
                </a:solidFill>
                <a:latin typeface="Archivo Black"/>
                <a:ea typeface="Archivo Black"/>
                <a:cs typeface="Archivo Black"/>
                <a:sym typeface="Archivo Black"/>
              </a:rPr>
              <a:t>No. 24 CAR</a:t>
            </a:r>
            <a:endParaRPr b="0" i="0" sz="6400" u="none" cap="none" strike="noStrike">
              <a:solidFill>
                <a:schemeClr val="dk1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pic>
        <p:nvPicPr>
          <p:cNvPr id="343" name="Google Shape;343;p18"/>
          <p:cNvPicPr preferRelativeResize="0"/>
          <p:nvPr/>
        </p:nvPicPr>
        <p:blipFill rotWithShape="1">
          <a:blip r:embed="rId8">
            <a:alphaModFix/>
          </a:blip>
          <a:srcRect b="19796" l="0" r="0" t="15720"/>
          <a:stretch/>
        </p:blipFill>
        <p:spPr>
          <a:xfrm>
            <a:off x="10151700" y="6884700"/>
            <a:ext cx="8136300" cy="2352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4" name="Google Shape;344;p18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1958100" y="1050238"/>
            <a:ext cx="6212700" cy="81865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0" name="Google Shape;350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653275" y="426425"/>
            <a:ext cx="2217050" cy="1435480"/>
          </a:xfrm>
          <a:prstGeom prst="rect">
            <a:avLst/>
          </a:prstGeom>
          <a:noFill/>
          <a:ln>
            <a:noFill/>
          </a:ln>
        </p:spPr>
      </p:pic>
      <p:sp>
        <p:nvSpPr>
          <p:cNvPr id="351" name="Google Shape;351;p19"/>
          <p:cNvSpPr/>
          <p:nvPr/>
        </p:nvSpPr>
        <p:spPr>
          <a:xfrm>
            <a:off x="0" y="0"/>
            <a:ext cx="10128900" cy="10287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52" name="Google Shape;352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886640" y="1975261"/>
            <a:ext cx="1750318" cy="30938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3" name="Google Shape;353;p1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6870680" y="9802368"/>
            <a:ext cx="1124710" cy="374904"/>
          </a:xfrm>
          <a:prstGeom prst="rect">
            <a:avLst/>
          </a:prstGeom>
          <a:noFill/>
          <a:ln>
            <a:noFill/>
          </a:ln>
        </p:spPr>
      </p:pic>
      <p:sp>
        <p:nvSpPr>
          <p:cNvPr id="354" name="Google Shape;354;p19"/>
          <p:cNvSpPr txBox="1"/>
          <p:nvPr/>
        </p:nvSpPr>
        <p:spPr>
          <a:xfrm>
            <a:off x="10681799" y="4124875"/>
            <a:ext cx="6955200" cy="2037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SPONSOR: </a:t>
            </a:r>
            <a:r>
              <a:rPr b="1" i="0" lang="en-US" sz="3000" u="sng" cap="none" strike="noStrike">
                <a:solidFill>
                  <a:schemeClr val="hlink"/>
                </a:solidFill>
                <a:latin typeface="Poppins"/>
                <a:ea typeface="Poppins"/>
                <a:cs typeface="Poppins"/>
                <a:sym typeface="Poppins"/>
                <a:hlinkClick r:id="rId6"/>
              </a:rPr>
              <a:t>Bass Pro Shops</a:t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DRIVER: Martin Truex Jr.</a:t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55" name="Google Shape;355;p19"/>
          <p:cNvSpPr txBox="1"/>
          <p:nvPr/>
        </p:nvSpPr>
        <p:spPr>
          <a:xfrm>
            <a:off x="10681788" y="2553400"/>
            <a:ext cx="7537200" cy="97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Font typeface="Arial"/>
              <a:buNone/>
            </a:pPr>
            <a:r>
              <a:rPr b="0" i="0" lang="en-US" sz="6400" u="none" cap="none" strike="noStrike">
                <a:solidFill>
                  <a:schemeClr val="dk1"/>
                </a:solidFill>
                <a:latin typeface="Archivo Black"/>
                <a:ea typeface="Archivo Black"/>
                <a:cs typeface="Archivo Black"/>
                <a:sym typeface="Archivo Black"/>
              </a:rPr>
              <a:t>No. 19 CAR</a:t>
            </a:r>
            <a:endParaRPr b="0" i="0" sz="6400" u="none" cap="none" strike="noStrike">
              <a:solidFill>
                <a:schemeClr val="dk1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pic>
        <p:nvPicPr>
          <p:cNvPr id="356" name="Google Shape;356;p1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958100" y="2546797"/>
            <a:ext cx="6212700" cy="527217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" name="Google Shape;357;p19"/>
          <p:cNvPicPr preferRelativeResize="0"/>
          <p:nvPr/>
        </p:nvPicPr>
        <p:blipFill rotWithShape="1">
          <a:blip r:embed="rId8">
            <a:alphaModFix/>
          </a:blip>
          <a:srcRect b="0" l="0" r="0" t="5713"/>
          <a:stretch/>
        </p:blipFill>
        <p:spPr>
          <a:xfrm>
            <a:off x="10128900" y="5756274"/>
            <a:ext cx="8159102" cy="3448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"/>
          <p:cNvSpPr/>
          <p:nvPr/>
        </p:nvSpPr>
        <p:spPr>
          <a:xfrm>
            <a:off x="0" y="0"/>
            <a:ext cx="10128900" cy="10287000"/>
          </a:xfrm>
          <a:prstGeom prst="rect">
            <a:avLst/>
          </a:prstGeom>
          <a:solidFill>
            <a:srgbClr val="34455E">
              <a:alpha val="65098"/>
            </a:srgbClr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0" name="Google Shape;110;p2"/>
          <p:cNvCxnSpPr/>
          <p:nvPr/>
        </p:nvCxnSpPr>
        <p:spPr>
          <a:xfrm>
            <a:off x="1295298" y="1300060"/>
            <a:ext cx="1350300" cy="0"/>
          </a:xfrm>
          <a:prstGeom prst="straightConnector1">
            <a:avLst/>
          </a:prstGeom>
          <a:noFill/>
          <a:ln cap="flat" cmpd="sng" w="38100">
            <a:solidFill>
              <a:srgbClr val="D00D1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1" name="Google Shape;111;p2"/>
          <p:cNvSpPr/>
          <p:nvPr/>
        </p:nvSpPr>
        <p:spPr>
          <a:xfrm>
            <a:off x="1028700" y="1028700"/>
            <a:ext cx="539750" cy="539750"/>
          </a:xfrm>
          <a:custGeom>
            <a:rect b="b" l="l" r="r" t="t"/>
            <a:pathLst>
              <a:path extrusionOk="0" h="6350000" w="635000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2"/>
          <p:cNvSpPr/>
          <p:nvPr/>
        </p:nvSpPr>
        <p:spPr>
          <a:xfrm>
            <a:off x="1074724" y="1074724"/>
            <a:ext cx="444500" cy="444500"/>
          </a:xfrm>
          <a:custGeom>
            <a:rect b="b" l="l" r="r" t="t"/>
            <a:pathLst>
              <a:path extrusionOk="0" h="6350000" w="635000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D00D1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2"/>
          <p:cNvSpPr/>
          <p:nvPr/>
        </p:nvSpPr>
        <p:spPr>
          <a:xfrm>
            <a:off x="1108754" y="1108754"/>
            <a:ext cx="381000" cy="381000"/>
          </a:xfrm>
          <a:custGeom>
            <a:rect b="b" l="l" r="r" t="t"/>
            <a:pathLst>
              <a:path extrusionOk="0" h="6350000" w="635000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2"/>
          <p:cNvSpPr/>
          <p:nvPr/>
        </p:nvSpPr>
        <p:spPr>
          <a:xfrm>
            <a:off x="1148448" y="1148448"/>
            <a:ext cx="301625" cy="301625"/>
          </a:xfrm>
          <a:custGeom>
            <a:rect b="b" l="l" r="r" t="t"/>
            <a:pathLst>
              <a:path extrusionOk="0" h="6350000" w="635000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D00D1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2"/>
          <p:cNvSpPr/>
          <p:nvPr/>
        </p:nvSpPr>
        <p:spPr>
          <a:xfrm>
            <a:off x="9215382" y="0"/>
            <a:ext cx="1686544" cy="2192663"/>
          </a:xfrm>
          <a:custGeom>
            <a:rect b="b" l="l" r="r" t="t"/>
            <a:pathLst>
              <a:path extrusionOk="0" h="1979831" w="1522839">
                <a:moveTo>
                  <a:pt x="0" y="0"/>
                </a:moveTo>
                <a:lnTo>
                  <a:pt x="1522839" y="0"/>
                </a:lnTo>
                <a:lnTo>
                  <a:pt x="1522839" y="1979831"/>
                </a:lnTo>
                <a:lnTo>
                  <a:pt x="0" y="1979831"/>
                </a:lnTo>
                <a:close/>
              </a:path>
            </a:pathLst>
          </a:custGeom>
          <a:solidFill>
            <a:srgbClr val="D00D1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2"/>
          <p:cNvSpPr txBox="1"/>
          <p:nvPr/>
        </p:nvSpPr>
        <p:spPr>
          <a:xfrm>
            <a:off x="1048500" y="4056650"/>
            <a:ext cx="7299900" cy="2055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5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30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Sponsorship is a form of marketing in which companies attach their name, brand, or logo to an event for the purpose of achieving future profits.</a:t>
            </a:r>
            <a:endParaRPr b="1" i="0" sz="30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7" name="Google Shape;117;p2"/>
          <p:cNvSpPr txBox="1"/>
          <p:nvPr/>
        </p:nvSpPr>
        <p:spPr>
          <a:xfrm>
            <a:off x="1028700" y="2728450"/>
            <a:ext cx="7537200" cy="10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0"/>
              <a:buFont typeface="Arial"/>
              <a:buNone/>
            </a:pPr>
            <a:r>
              <a:rPr b="0" i="0" lang="en-US" sz="7000" u="none" cap="none" strike="noStrike">
                <a:solidFill>
                  <a:schemeClr val="lt1"/>
                </a:solidFill>
                <a:latin typeface="Archivo Black"/>
                <a:ea typeface="Archivo Black"/>
                <a:cs typeface="Archivo Black"/>
                <a:sym typeface="Archivo Black"/>
              </a:rPr>
              <a:t>SPONSORSHIP</a:t>
            </a:r>
            <a:endParaRPr b="0" i="0" sz="1400" u="none" cap="none" strike="noStrike">
              <a:solidFill>
                <a:schemeClr val="lt1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grpSp>
        <p:nvGrpSpPr>
          <p:cNvPr id="118" name="Google Shape;118;p2"/>
          <p:cNvGrpSpPr/>
          <p:nvPr/>
        </p:nvGrpSpPr>
        <p:grpSpPr>
          <a:xfrm>
            <a:off x="11398150" y="2995962"/>
            <a:ext cx="5638774" cy="4176375"/>
            <a:chOff x="11525675" y="2838050"/>
            <a:chExt cx="5638774" cy="4176375"/>
          </a:xfrm>
        </p:grpSpPr>
        <p:pic>
          <p:nvPicPr>
            <p:cNvPr id="119" name="Google Shape;119;p2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2008109" y="4135513"/>
              <a:ext cx="4673914" cy="287891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0" name="Google Shape;120;p2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525675" y="2838050"/>
              <a:ext cx="5638774" cy="948231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1" name="Google Shape;121;p2"/>
          <p:cNvSpPr/>
          <p:nvPr/>
        </p:nvSpPr>
        <p:spPr>
          <a:xfrm>
            <a:off x="167328" y="9805816"/>
            <a:ext cx="1127974" cy="372231"/>
          </a:xfrm>
          <a:custGeom>
            <a:rect b="b" l="l" r="r" t="t"/>
            <a:pathLst>
              <a:path extrusionOk="0" h="372231" w="1127974">
                <a:moveTo>
                  <a:pt x="0" y="0"/>
                </a:moveTo>
                <a:lnTo>
                  <a:pt x="1127974" y="0"/>
                </a:lnTo>
                <a:lnTo>
                  <a:pt x="1127974" y="372231"/>
                </a:lnTo>
                <a:lnTo>
                  <a:pt x="0" y="37223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3" name="Google Shape;363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653275" y="426425"/>
            <a:ext cx="2217050" cy="1435480"/>
          </a:xfrm>
          <a:prstGeom prst="rect">
            <a:avLst/>
          </a:prstGeom>
          <a:noFill/>
          <a:ln>
            <a:noFill/>
          </a:ln>
        </p:spPr>
      </p:pic>
      <p:sp>
        <p:nvSpPr>
          <p:cNvPr id="364" name="Google Shape;364;p20"/>
          <p:cNvSpPr/>
          <p:nvPr/>
        </p:nvSpPr>
        <p:spPr>
          <a:xfrm>
            <a:off x="0" y="0"/>
            <a:ext cx="10128900" cy="10287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65" name="Google Shape;365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886640" y="1975261"/>
            <a:ext cx="1750318" cy="30938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" name="Google Shape;366;p2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6870680" y="9802368"/>
            <a:ext cx="1124710" cy="374904"/>
          </a:xfrm>
          <a:prstGeom prst="rect">
            <a:avLst/>
          </a:prstGeom>
          <a:noFill/>
          <a:ln>
            <a:noFill/>
          </a:ln>
        </p:spPr>
      </p:pic>
      <p:sp>
        <p:nvSpPr>
          <p:cNvPr id="367" name="Google Shape;367;p20"/>
          <p:cNvSpPr txBox="1"/>
          <p:nvPr/>
        </p:nvSpPr>
        <p:spPr>
          <a:xfrm>
            <a:off x="10681799" y="4124875"/>
            <a:ext cx="6955200" cy="2037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SPONSOR: </a:t>
            </a:r>
            <a:r>
              <a:rPr b="1" i="0" lang="en-US" sz="3000" u="sng" cap="none" strike="noStrike">
                <a:solidFill>
                  <a:schemeClr val="hlink"/>
                </a:solidFill>
                <a:latin typeface="Poppins"/>
                <a:ea typeface="Poppins"/>
                <a:cs typeface="Poppins"/>
                <a:sym typeface="Poppins"/>
                <a:hlinkClick r:id="rId6"/>
              </a:rPr>
              <a:t>Monster Energy</a:t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DRIVER: Ty Gibbs</a:t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68" name="Google Shape;368;p20"/>
          <p:cNvSpPr txBox="1"/>
          <p:nvPr/>
        </p:nvSpPr>
        <p:spPr>
          <a:xfrm>
            <a:off x="10681788" y="2553400"/>
            <a:ext cx="7537200" cy="97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Font typeface="Arial"/>
              <a:buNone/>
            </a:pPr>
            <a:r>
              <a:rPr b="0" i="0" lang="en-US" sz="6400" u="none" cap="none" strike="noStrike">
                <a:solidFill>
                  <a:schemeClr val="dk1"/>
                </a:solidFill>
                <a:latin typeface="Archivo Black"/>
                <a:ea typeface="Archivo Black"/>
                <a:cs typeface="Archivo Black"/>
                <a:sym typeface="Archivo Black"/>
              </a:rPr>
              <a:t>No. 54 CAR</a:t>
            </a:r>
            <a:endParaRPr b="0" i="0" sz="6400" u="none" cap="none" strike="noStrike">
              <a:solidFill>
                <a:schemeClr val="dk1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pic>
        <p:nvPicPr>
          <p:cNvPr id="369" name="Google Shape;369;p2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958090" y="1354038"/>
            <a:ext cx="6212699" cy="75786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70" name="Google Shape;370;p20"/>
          <p:cNvPicPr preferRelativeResize="0"/>
          <p:nvPr/>
        </p:nvPicPr>
        <p:blipFill rotWithShape="1">
          <a:blip r:embed="rId8">
            <a:alphaModFix/>
          </a:blip>
          <a:srcRect b="0" l="2167" r="3563" t="0"/>
          <a:stretch/>
        </p:blipFill>
        <p:spPr>
          <a:xfrm>
            <a:off x="10261250" y="5560490"/>
            <a:ext cx="8102948" cy="3707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6" name="Google Shape;376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653275" y="426425"/>
            <a:ext cx="2217050" cy="1435480"/>
          </a:xfrm>
          <a:prstGeom prst="rect">
            <a:avLst/>
          </a:prstGeom>
          <a:noFill/>
          <a:ln>
            <a:noFill/>
          </a:ln>
        </p:spPr>
      </p:pic>
      <p:sp>
        <p:nvSpPr>
          <p:cNvPr id="377" name="Google Shape;377;p21"/>
          <p:cNvSpPr/>
          <p:nvPr/>
        </p:nvSpPr>
        <p:spPr>
          <a:xfrm>
            <a:off x="0" y="0"/>
            <a:ext cx="10128900" cy="10287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78" name="Google Shape;378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886640" y="1975261"/>
            <a:ext cx="1750318" cy="309389"/>
          </a:xfrm>
          <a:prstGeom prst="rect">
            <a:avLst/>
          </a:prstGeom>
          <a:noFill/>
          <a:ln>
            <a:noFill/>
          </a:ln>
        </p:spPr>
      </p:pic>
      <p:pic>
        <p:nvPicPr>
          <p:cNvPr id="379" name="Google Shape;379;p2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6870680" y="9802368"/>
            <a:ext cx="1124710" cy="374904"/>
          </a:xfrm>
          <a:prstGeom prst="rect">
            <a:avLst/>
          </a:prstGeom>
          <a:noFill/>
          <a:ln>
            <a:noFill/>
          </a:ln>
        </p:spPr>
      </p:pic>
      <p:sp>
        <p:nvSpPr>
          <p:cNvPr id="380" name="Google Shape;380;p21"/>
          <p:cNvSpPr txBox="1"/>
          <p:nvPr/>
        </p:nvSpPr>
        <p:spPr>
          <a:xfrm>
            <a:off x="10681799" y="4124875"/>
            <a:ext cx="6955200" cy="2037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SPONSOR: </a:t>
            </a:r>
            <a:r>
              <a:rPr b="1" i="0" lang="en-US" sz="3000" u="sng" cap="none" strike="noStrike">
                <a:solidFill>
                  <a:schemeClr val="hlink"/>
                </a:solidFill>
                <a:latin typeface="Poppins"/>
                <a:ea typeface="Poppins"/>
                <a:cs typeface="Poppins"/>
                <a:sym typeface="Poppins"/>
                <a:hlinkClick r:id="rId6"/>
              </a:rPr>
              <a:t>Dude Wipes</a:t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DRIVER: Anthony Alfredo</a:t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81" name="Google Shape;381;p21"/>
          <p:cNvSpPr txBox="1"/>
          <p:nvPr/>
        </p:nvSpPr>
        <p:spPr>
          <a:xfrm>
            <a:off x="10681788" y="2553400"/>
            <a:ext cx="7537200" cy="97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Font typeface="Arial"/>
              <a:buNone/>
            </a:pPr>
            <a:r>
              <a:rPr b="0" i="0" lang="en-US" sz="6400" u="none" cap="none" strike="noStrike">
                <a:solidFill>
                  <a:schemeClr val="dk1"/>
                </a:solidFill>
                <a:latin typeface="Archivo Black"/>
                <a:ea typeface="Archivo Black"/>
                <a:cs typeface="Archivo Black"/>
                <a:sym typeface="Archivo Black"/>
              </a:rPr>
              <a:t>No. 5 CAR</a:t>
            </a:r>
            <a:endParaRPr b="0" i="0" sz="6400" u="none" cap="none" strike="noStrike">
              <a:solidFill>
                <a:schemeClr val="dk1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pic>
        <p:nvPicPr>
          <p:cNvPr id="382" name="Google Shape;382;p2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958100" y="1550725"/>
            <a:ext cx="6212701" cy="7185543"/>
          </a:xfrm>
          <a:prstGeom prst="rect">
            <a:avLst/>
          </a:prstGeom>
          <a:noFill/>
          <a:ln>
            <a:noFill/>
          </a:ln>
        </p:spPr>
      </p:pic>
      <p:pic>
        <p:nvPicPr>
          <p:cNvPr id="383" name="Google Shape;383;p21"/>
          <p:cNvPicPr preferRelativeResize="0"/>
          <p:nvPr/>
        </p:nvPicPr>
        <p:blipFill rotWithShape="1">
          <a:blip r:embed="rId8">
            <a:alphaModFix/>
          </a:blip>
          <a:srcRect b="0" l="1088" r="0" t="0"/>
          <a:stretch/>
        </p:blipFill>
        <p:spPr>
          <a:xfrm>
            <a:off x="10128900" y="5554750"/>
            <a:ext cx="8159099" cy="37334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" name="Google Shape;389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653275" y="426425"/>
            <a:ext cx="2217050" cy="1435480"/>
          </a:xfrm>
          <a:prstGeom prst="rect">
            <a:avLst/>
          </a:prstGeom>
          <a:noFill/>
          <a:ln>
            <a:noFill/>
          </a:ln>
        </p:spPr>
      </p:pic>
      <p:sp>
        <p:nvSpPr>
          <p:cNvPr id="390" name="Google Shape;390;p22"/>
          <p:cNvSpPr/>
          <p:nvPr/>
        </p:nvSpPr>
        <p:spPr>
          <a:xfrm>
            <a:off x="0" y="0"/>
            <a:ext cx="10128900" cy="10287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91" name="Google Shape;391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886640" y="1975261"/>
            <a:ext cx="1750318" cy="309389"/>
          </a:xfrm>
          <a:prstGeom prst="rect">
            <a:avLst/>
          </a:prstGeom>
          <a:noFill/>
          <a:ln>
            <a:noFill/>
          </a:ln>
        </p:spPr>
      </p:pic>
      <p:pic>
        <p:nvPicPr>
          <p:cNvPr id="392" name="Google Shape;392;p2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6870680" y="9802368"/>
            <a:ext cx="1124710" cy="374904"/>
          </a:xfrm>
          <a:prstGeom prst="rect">
            <a:avLst/>
          </a:prstGeom>
          <a:noFill/>
          <a:ln>
            <a:noFill/>
          </a:ln>
        </p:spPr>
      </p:pic>
      <p:sp>
        <p:nvSpPr>
          <p:cNvPr id="393" name="Google Shape;393;p22"/>
          <p:cNvSpPr txBox="1"/>
          <p:nvPr/>
        </p:nvSpPr>
        <p:spPr>
          <a:xfrm>
            <a:off x="10681800" y="4124875"/>
            <a:ext cx="7606200" cy="33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SPONSOR: </a:t>
            </a:r>
            <a:r>
              <a:rPr b="1" i="0" lang="en-US" sz="3000" u="sng" cap="none" strike="noStrike">
                <a:solidFill>
                  <a:schemeClr val="hlink"/>
                </a:solidFill>
                <a:latin typeface="Poppins"/>
                <a:ea typeface="Poppins"/>
                <a:cs typeface="Poppins"/>
                <a:sym typeface="Poppins"/>
                <a:hlinkClick r:id="rId6"/>
              </a:rPr>
              <a:t>Friends of Jaclyn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2057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-US" sz="3000" u="sng" cap="none" strike="noStrike">
                <a:solidFill>
                  <a:schemeClr val="hlink"/>
                </a:solidFill>
                <a:latin typeface="Poppins"/>
                <a:ea typeface="Poppins"/>
                <a:cs typeface="Poppins"/>
                <a:sym typeface="Poppins"/>
                <a:hlinkClick r:id="rId7"/>
              </a:rPr>
              <a:t>Foundation</a:t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DRIVER: Sheldon Creed</a:t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94" name="Google Shape;394;p22"/>
          <p:cNvSpPr txBox="1"/>
          <p:nvPr/>
        </p:nvSpPr>
        <p:spPr>
          <a:xfrm>
            <a:off x="10681788" y="2553400"/>
            <a:ext cx="7537200" cy="97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Font typeface="Arial"/>
              <a:buNone/>
            </a:pPr>
            <a:r>
              <a:rPr b="0" i="0" lang="en-US" sz="6400" u="none" cap="none" strike="noStrike">
                <a:solidFill>
                  <a:schemeClr val="dk1"/>
                </a:solidFill>
                <a:latin typeface="Archivo Black"/>
                <a:ea typeface="Archivo Black"/>
                <a:cs typeface="Archivo Black"/>
                <a:sym typeface="Archivo Black"/>
              </a:rPr>
              <a:t>No. 18 CAR</a:t>
            </a:r>
            <a:endParaRPr b="0" i="0" sz="6400" u="none" cap="none" strike="noStrike">
              <a:solidFill>
                <a:schemeClr val="dk1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pic>
        <p:nvPicPr>
          <p:cNvPr id="395" name="Google Shape;395;p22"/>
          <p:cNvPicPr preferRelativeResize="0"/>
          <p:nvPr/>
        </p:nvPicPr>
        <p:blipFill rotWithShape="1">
          <a:blip r:embed="rId8">
            <a:alphaModFix/>
          </a:blip>
          <a:srcRect b="18287" l="0" r="4003" t="0"/>
          <a:stretch/>
        </p:blipFill>
        <p:spPr>
          <a:xfrm>
            <a:off x="10128900" y="6235400"/>
            <a:ext cx="8159101" cy="3050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6" name="Google Shape;396;p22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902590" y="2737975"/>
            <a:ext cx="8323722" cy="4501750"/>
          </a:xfrm>
          <a:prstGeom prst="rect">
            <a:avLst/>
          </a:prstGeom>
          <a:noFill/>
          <a:ln>
            <a:noFill/>
          </a:ln>
        </p:spPr>
      </p:pic>
      <p:sp>
        <p:nvSpPr>
          <p:cNvPr id="397" name="Google Shape;397;p22"/>
          <p:cNvSpPr txBox="1"/>
          <p:nvPr/>
        </p:nvSpPr>
        <p:spPr>
          <a:xfrm>
            <a:off x="902600" y="7239725"/>
            <a:ext cx="3562200" cy="3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chemeClr val="hlink"/>
                </a:solidFill>
                <a:latin typeface="Poppins"/>
                <a:ea typeface="Poppins"/>
                <a:cs typeface="Poppins"/>
                <a:sym typeface="Poppins"/>
                <a:hlinkClick r:id="rId10"/>
              </a:rPr>
              <a:t>SheldonCreed.com</a:t>
            </a:r>
            <a:endParaRPr b="0" i="0" sz="14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3" name="Google Shape;403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653275" y="426425"/>
            <a:ext cx="2217050" cy="1435480"/>
          </a:xfrm>
          <a:prstGeom prst="rect">
            <a:avLst/>
          </a:prstGeom>
          <a:noFill/>
          <a:ln>
            <a:noFill/>
          </a:ln>
        </p:spPr>
      </p:pic>
      <p:sp>
        <p:nvSpPr>
          <p:cNvPr id="404" name="Google Shape;404;p23"/>
          <p:cNvSpPr/>
          <p:nvPr/>
        </p:nvSpPr>
        <p:spPr>
          <a:xfrm>
            <a:off x="0" y="0"/>
            <a:ext cx="10128900" cy="10287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05" name="Google Shape;405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886640" y="1975261"/>
            <a:ext cx="1750318" cy="309389"/>
          </a:xfrm>
          <a:prstGeom prst="rect">
            <a:avLst/>
          </a:prstGeom>
          <a:noFill/>
          <a:ln>
            <a:noFill/>
          </a:ln>
        </p:spPr>
      </p:pic>
      <p:pic>
        <p:nvPicPr>
          <p:cNvPr id="406" name="Google Shape;406;p2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6870680" y="9802368"/>
            <a:ext cx="1124710" cy="374904"/>
          </a:xfrm>
          <a:prstGeom prst="rect">
            <a:avLst/>
          </a:prstGeom>
          <a:noFill/>
          <a:ln>
            <a:noFill/>
          </a:ln>
        </p:spPr>
      </p:pic>
      <p:sp>
        <p:nvSpPr>
          <p:cNvPr id="407" name="Google Shape;407;p23"/>
          <p:cNvSpPr txBox="1"/>
          <p:nvPr/>
        </p:nvSpPr>
        <p:spPr>
          <a:xfrm>
            <a:off x="10681800" y="4124875"/>
            <a:ext cx="7606200" cy="269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SPONSOR: </a:t>
            </a:r>
            <a:r>
              <a:rPr b="1" i="0" lang="en-US" sz="3000" u="sng" cap="none" strike="noStrike">
                <a:solidFill>
                  <a:schemeClr val="hlink"/>
                </a:solidFill>
                <a:latin typeface="Poppins"/>
                <a:ea typeface="Poppins"/>
                <a:cs typeface="Poppins"/>
                <a:sym typeface="Poppins"/>
                <a:hlinkClick r:id="rId6"/>
              </a:rPr>
              <a:t>Heartbeat Hot Sauce</a:t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DRIVER: Ryan Ellis</a:t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08" name="Google Shape;408;p23"/>
          <p:cNvSpPr txBox="1"/>
          <p:nvPr/>
        </p:nvSpPr>
        <p:spPr>
          <a:xfrm>
            <a:off x="10681788" y="2553400"/>
            <a:ext cx="7537200" cy="97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Font typeface="Arial"/>
              <a:buNone/>
            </a:pPr>
            <a:r>
              <a:rPr b="0" i="0" lang="en-US" sz="6400" u="none" cap="none" strike="noStrike">
                <a:solidFill>
                  <a:schemeClr val="dk1"/>
                </a:solidFill>
                <a:latin typeface="Archivo Black"/>
                <a:ea typeface="Archivo Black"/>
                <a:cs typeface="Archivo Black"/>
                <a:sym typeface="Archivo Black"/>
              </a:rPr>
              <a:t>No. 43 CAR</a:t>
            </a:r>
            <a:endParaRPr b="0" i="0" sz="6400" u="none" cap="none" strike="noStrike">
              <a:solidFill>
                <a:schemeClr val="dk1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pic>
        <p:nvPicPr>
          <p:cNvPr id="409" name="Google Shape;409;p2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958100" y="135575"/>
            <a:ext cx="6212701" cy="100158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" name="Google Shape;410;p2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0128900" y="5649559"/>
            <a:ext cx="8159099" cy="36393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6" name="Google Shape;416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653275" y="426425"/>
            <a:ext cx="2217050" cy="1435480"/>
          </a:xfrm>
          <a:prstGeom prst="rect">
            <a:avLst/>
          </a:prstGeom>
          <a:noFill/>
          <a:ln>
            <a:noFill/>
          </a:ln>
        </p:spPr>
      </p:pic>
      <p:sp>
        <p:nvSpPr>
          <p:cNvPr id="417" name="Google Shape;417;p24"/>
          <p:cNvSpPr/>
          <p:nvPr/>
        </p:nvSpPr>
        <p:spPr>
          <a:xfrm>
            <a:off x="0" y="0"/>
            <a:ext cx="10128900" cy="10287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18" name="Google Shape;418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886640" y="1975261"/>
            <a:ext cx="1750318" cy="309389"/>
          </a:xfrm>
          <a:prstGeom prst="rect">
            <a:avLst/>
          </a:prstGeom>
          <a:noFill/>
          <a:ln>
            <a:noFill/>
          </a:ln>
        </p:spPr>
      </p:pic>
      <p:pic>
        <p:nvPicPr>
          <p:cNvPr id="419" name="Google Shape;419;p2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6870680" y="9802368"/>
            <a:ext cx="1124710" cy="374904"/>
          </a:xfrm>
          <a:prstGeom prst="rect">
            <a:avLst/>
          </a:prstGeom>
          <a:noFill/>
          <a:ln>
            <a:noFill/>
          </a:ln>
        </p:spPr>
      </p:pic>
      <p:sp>
        <p:nvSpPr>
          <p:cNvPr id="420" name="Google Shape;420;p24"/>
          <p:cNvSpPr txBox="1"/>
          <p:nvPr/>
        </p:nvSpPr>
        <p:spPr>
          <a:xfrm>
            <a:off x="10681800" y="4124875"/>
            <a:ext cx="7606200" cy="269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SPONSOR: </a:t>
            </a:r>
            <a:r>
              <a:rPr b="1" i="0" lang="en-US" sz="3000" u="sng" cap="none" strike="noStrike">
                <a:solidFill>
                  <a:schemeClr val="hlink"/>
                </a:solidFill>
                <a:latin typeface="Poppins"/>
                <a:ea typeface="Poppins"/>
                <a:cs typeface="Poppins"/>
                <a:sym typeface="Poppins"/>
                <a:hlinkClick r:id="rId6"/>
              </a:rPr>
              <a:t>Prime Bites</a:t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DRIVER: Caesar Bacarella</a:t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21" name="Google Shape;421;p24"/>
          <p:cNvSpPr txBox="1"/>
          <p:nvPr/>
        </p:nvSpPr>
        <p:spPr>
          <a:xfrm>
            <a:off x="10681788" y="2553400"/>
            <a:ext cx="7537200" cy="97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Font typeface="Arial"/>
              <a:buNone/>
            </a:pPr>
            <a:r>
              <a:rPr b="0" i="0" lang="en-US" sz="6400" u="none" cap="none" strike="noStrike">
                <a:solidFill>
                  <a:schemeClr val="dk1"/>
                </a:solidFill>
                <a:latin typeface="Archivo Black"/>
                <a:ea typeface="Archivo Black"/>
                <a:cs typeface="Archivo Black"/>
                <a:sym typeface="Archivo Black"/>
              </a:rPr>
              <a:t>No. 45 CAR</a:t>
            </a:r>
            <a:endParaRPr b="0" i="0" sz="6400" u="none" cap="none" strike="noStrike">
              <a:solidFill>
                <a:schemeClr val="dk1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pic>
        <p:nvPicPr>
          <p:cNvPr id="422" name="Google Shape;422;p24"/>
          <p:cNvPicPr preferRelativeResize="0"/>
          <p:nvPr/>
        </p:nvPicPr>
        <p:blipFill rotWithShape="1">
          <a:blip r:embed="rId7">
            <a:alphaModFix/>
          </a:blip>
          <a:srcRect b="0" l="0" r="7595" t="0"/>
          <a:stretch/>
        </p:blipFill>
        <p:spPr>
          <a:xfrm>
            <a:off x="10128900" y="5529425"/>
            <a:ext cx="8159100" cy="3690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3" name="Google Shape;423;p2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958100" y="186700"/>
            <a:ext cx="6212700" cy="99136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8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25"/>
          <p:cNvSpPr/>
          <p:nvPr/>
        </p:nvSpPr>
        <p:spPr>
          <a:xfrm>
            <a:off x="0" y="-24425"/>
            <a:ext cx="18288000" cy="106242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0" name="Google Shape;430;p25"/>
          <p:cNvSpPr/>
          <p:nvPr/>
        </p:nvSpPr>
        <p:spPr>
          <a:xfrm>
            <a:off x="0" y="-2564425"/>
            <a:ext cx="22192517" cy="14260049"/>
          </a:xfrm>
          <a:custGeom>
            <a:rect b="b" l="l" r="r" t="t"/>
            <a:pathLst>
              <a:path extrusionOk="0" h="13142902" w="19726682">
                <a:moveTo>
                  <a:pt x="0" y="0"/>
                </a:moveTo>
                <a:lnTo>
                  <a:pt x="19726682" y="0"/>
                </a:lnTo>
                <a:lnTo>
                  <a:pt x="19726682" y="13142902"/>
                </a:lnTo>
                <a:lnTo>
                  <a:pt x="0" y="1314290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48000"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31" name="Google Shape;431;p25"/>
          <p:cNvGrpSpPr/>
          <p:nvPr/>
        </p:nvGrpSpPr>
        <p:grpSpPr>
          <a:xfrm>
            <a:off x="2646261" y="1352890"/>
            <a:ext cx="12995650" cy="7508939"/>
            <a:chOff x="0" y="-19050"/>
            <a:chExt cx="3422700" cy="1977650"/>
          </a:xfrm>
        </p:grpSpPr>
        <p:sp>
          <p:nvSpPr>
            <p:cNvPr id="432" name="Google Shape;432;p25"/>
            <p:cNvSpPr/>
            <p:nvPr/>
          </p:nvSpPr>
          <p:spPr>
            <a:xfrm>
              <a:off x="0" y="0"/>
              <a:ext cx="3422678" cy="1958600"/>
            </a:xfrm>
            <a:custGeom>
              <a:rect b="b" l="l" r="r" t="t"/>
              <a:pathLst>
                <a:path extrusionOk="0" h="1958600" w="3422678">
                  <a:moveTo>
                    <a:pt x="0" y="0"/>
                  </a:moveTo>
                  <a:lnTo>
                    <a:pt x="3422678" y="0"/>
                  </a:lnTo>
                  <a:lnTo>
                    <a:pt x="3422678" y="1958600"/>
                  </a:lnTo>
                  <a:lnTo>
                    <a:pt x="0" y="1958600"/>
                  </a:lnTo>
                  <a:close/>
                </a:path>
              </a:pathLst>
            </a:custGeom>
            <a:solidFill>
              <a:srgbClr val="000100">
                <a:alpha val="65098"/>
              </a:srgbClr>
            </a:solidFill>
            <a:ln cap="sq" cmpd="sng" w="38100">
              <a:solidFill>
                <a:srgbClr val="34455E">
                  <a:alpha val="65098"/>
                </a:srgbClr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3" name="Google Shape;433;p25"/>
            <p:cNvSpPr txBox="1"/>
            <p:nvPr/>
          </p:nvSpPr>
          <p:spPr>
            <a:xfrm>
              <a:off x="0" y="-19050"/>
              <a:ext cx="3422700" cy="1977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0800" spcFirstLastPara="1" rIns="50800" wrap="square" tIns="50800">
              <a:noAutofit/>
            </a:bodyPr>
            <a:lstStyle/>
            <a:p>
              <a:pPr indent="0" lvl="0" marL="0" marR="0" rtl="0" algn="ctr">
                <a:lnSpc>
                  <a:spcPct val="77722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34" name="Google Shape;434;p25"/>
          <p:cNvSpPr/>
          <p:nvPr/>
        </p:nvSpPr>
        <p:spPr>
          <a:xfrm>
            <a:off x="4892275" y="3764863"/>
            <a:ext cx="8503444" cy="2806136"/>
          </a:xfrm>
          <a:custGeom>
            <a:rect b="b" l="l" r="r" t="t"/>
            <a:pathLst>
              <a:path extrusionOk="0" h="314325" w="952500">
                <a:moveTo>
                  <a:pt x="0" y="0"/>
                </a:moveTo>
                <a:lnTo>
                  <a:pt x="952500" y="0"/>
                </a:lnTo>
                <a:lnTo>
                  <a:pt x="952500" y="314325"/>
                </a:lnTo>
                <a:lnTo>
                  <a:pt x="0" y="31432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3"/>
          <p:cNvSpPr/>
          <p:nvPr/>
        </p:nvSpPr>
        <p:spPr>
          <a:xfrm>
            <a:off x="0" y="0"/>
            <a:ext cx="10128900" cy="10287000"/>
          </a:xfrm>
          <a:prstGeom prst="rect">
            <a:avLst/>
          </a:prstGeom>
          <a:solidFill>
            <a:srgbClr val="34455E">
              <a:alpha val="65098"/>
            </a:srgbClr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28" name="Google Shape;128;p3"/>
          <p:cNvCxnSpPr/>
          <p:nvPr/>
        </p:nvCxnSpPr>
        <p:spPr>
          <a:xfrm>
            <a:off x="1295298" y="1300060"/>
            <a:ext cx="1350300" cy="0"/>
          </a:xfrm>
          <a:prstGeom prst="straightConnector1">
            <a:avLst/>
          </a:prstGeom>
          <a:noFill/>
          <a:ln cap="flat" cmpd="sng" w="38100">
            <a:solidFill>
              <a:srgbClr val="D00D1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29" name="Google Shape;129;p3"/>
          <p:cNvSpPr/>
          <p:nvPr/>
        </p:nvSpPr>
        <p:spPr>
          <a:xfrm>
            <a:off x="1028700" y="1028700"/>
            <a:ext cx="539750" cy="539750"/>
          </a:xfrm>
          <a:custGeom>
            <a:rect b="b" l="l" r="r" t="t"/>
            <a:pathLst>
              <a:path extrusionOk="0" h="6350000" w="635000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p3"/>
          <p:cNvSpPr/>
          <p:nvPr/>
        </p:nvSpPr>
        <p:spPr>
          <a:xfrm>
            <a:off x="1074724" y="1074724"/>
            <a:ext cx="444500" cy="444500"/>
          </a:xfrm>
          <a:custGeom>
            <a:rect b="b" l="l" r="r" t="t"/>
            <a:pathLst>
              <a:path extrusionOk="0" h="6350000" w="635000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D00D1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3"/>
          <p:cNvSpPr/>
          <p:nvPr/>
        </p:nvSpPr>
        <p:spPr>
          <a:xfrm>
            <a:off x="1108754" y="1108754"/>
            <a:ext cx="381000" cy="381000"/>
          </a:xfrm>
          <a:custGeom>
            <a:rect b="b" l="l" r="r" t="t"/>
            <a:pathLst>
              <a:path extrusionOk="0" h="6350000" w="635000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3"/>
          <p:cNvSpPr/>
          <p:nvPr/>
        </p:nvSpPr>
        <p:spPr>
          <a:xfrm>
            <a:off x="1148448" y="1148448"/>
            <a:ext cx="301625" cy="301625"/>
          </a:xfrm>
          <a:custGeom>
            <a:rect b="b" l="l" r="r" t="t"/>
            <a:pathLst>
              <a:path extrusionOk="0" h="6350000" w="635000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D00D1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3"/>
          <p:cNvSpPr/>
          <p:nvPr/>
        </p:nvSpPr>
        <p:spPr>
          <a:xfrm>
            <a:off x="9215382" y="0"/>
            <a:ext cx="1686544" cy="2192663"/>
          </a:xfrm>
          <a:custGeom>
            <a:rect b="b" l="l" r="r" t="t"/>
            <a:pathLst>
              <a:path extrusionOk="0" h="1979831" w="1522839">
                <a:moveTo>
                  <a:pt x="0" y="0"/>
                </a:moveTo>
                <a:lnTo>
                  <a:pt x="1522839" y="0"/>
                </a:lnTo>
                <a:lnTo>
                  <a:pt x="1522839" y="1979831"/>
                </a:lnTo>
                <a:lnTo>
                  <a:pt x="0" y="1979831"/>
                </a:lnTo>
                <a:close/>
              </a:path>
            </a:pathLst>
          </a:custGeom>
          <a:solidFill>
            <a:srgbClr val="D00D1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3"/>
          <p:cNvSpPr txBox="1"/>
          <p:nvPr/>
        </p:nvSpPr>
        <p:spPr>
          <a:xfrm>
            <a:off x="1048500" y="5090350"/>
            <a:ext cx="7299900" cy="3117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15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30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In NASCAR, the primary sponsor traditionally chooses the car's paint scheme and the team colors. This is why a car’s paint scheme is typically aligned with the primary sponsor's brand. </a:t>
            </a:r>
            <a:endParaRPr b="1" i="0" sz="30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5" name="Google Shape;135;p3"/>
          <p:cNvSpPr txBox="1"/>
          <p:nvPr/>
        </p:nvSpPr>
        <p:spPr>
          <a:xfrm>
            <a:off x="1028700" y="2728450"/>
            <a:ext cx="7537200" cy="21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0"/>
              <a:buFont typeface="Arial"/>
              <a:buNone/>
            </a:pPr>
            <a:r>
              <a:rPr b="0" i="0" lang="en-US" sz="7000" u="none" cap="none" strike="noStrike">
                <a:solidFill>
                  <a:schemeClr val="lt1"/>
                </a:solidFill>
                <a:latin typeface="Archivo Black"/>
                <a:ea typeface="Archivo Black"/>
                <a:cs typeface="Archivo Black"/>
                <a:sym typeface="Archivo Black"/>
              </a:rPr>
              <a:t>NASCAR</a:t>
            </a:r>
            <a:br>
              <a:rPr b="0" i="0" lang="en-US" sz="7000" u="none" cap="none" strike="noStrike">
                <a:solidFill>
                  <a:schemeClr val="lt1"/>
                </a:solidFill>
                <a:latin typeface="Archivo Black"/>
                <a:ea typeface="Archivo Black"/>
                <a:cs typeface="Archivo Black"/>
                <a:sym typeface="Archivo Black"/>
              </a:rPr>
            </a:br>
            <a:r>
              <a:rPr b="0" i="0" lang="en-US" sz="7000" u="none" cap="none" strike="noStrike">
                <a:solidFill>
                  <a:schemeClr val="lt1"/>
                </a:solidFill>
                <a:latin typeface="Archivo Black"/>
                <a:ea typeface="Archivo Black"/>
                <a:cs typeface="Archivo Black"/>
                <a:sym typeface="Archivo Black"/>
              </a:rPr>
              <a:t>SPONSORSHIP</a:t>
            </a:r>
            <a:endParaRPr b="0" i="0" sz="1400" u="none" cap="none" strike="noStrike">
              <a:solidFill>
                <a:schemeClr val="lt1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grpSp>
        <p:nvGrpSpPr>
          <p:cNvPr id="136" name="Google Shape;136;p3"/>
          <p:cNvGrpSpPr/>
          <p:nvPr/>
        </p:nvGrpSpPr>
        <p:grpSpPr>
          <a:xfrm>
            <a:off x="11398150" y="2995962"/>
            <a:ext cx="5638774" cy="4176375"/>
            <a:chOff x="11525675" y="2838050"/>
            <a:chExt cx="5638774" cy="4176375"/>
          </a:xfrm>
        </p:grpSpPr>
        <p:pic>
          <p:nvPicPr>
            <p:cNvPr id="137" name="Google Shape;137;p3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2008109" y="4135513"/>
              <a:ext cx="4673914" cy="287891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8" name="Google Shape;138;p3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525675" y="2838050"/>
              <a:ext cx="5638774" cy="948231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9" name="Google Shape;139;p3"/>
          <p:cNvSpPr/>
          <p:nvPr/>
        </p:nvSpPr>
        <p:spPr>
          <a:xfrm>
            <a:off x="167328" y="9805816"/>
            <a:ext cx="1127974" cy="372231"/>
          </a:xfrm>
          <a:custGeom>
            <a:rect b="b" l="l" r="r" t="t"/>
            <a:pathLst>
              <a:path extrusionOk="0" h="372231" w="1127974">
                <a:moveTo>
                  <a:pt x="0" y="0"/>
                </a:moveTo>
                <a:lnTo>
                  <a:pt x="1127974" y="0"/>
                </a:lnTo>
                <a:lnTo>
                  <a:pt x="1127974" y="372231"/>
                </a:lnTo>
                <a:lnTo>
                  <a:pt x="0" y="37223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4"/>
          <p:cNvSpPr/>
          <p:nvPr/>
        </p:nvSpPr>
        <p:spPr>
          <a:xfrm>
            <a:off x="0" y="0"/>
            <a:ext cx="10128900" cy="10287000"/>
          </a:xfrm>
          <a:prstGeom prst="rect">
            <a:avLst/>
          </a:prstGeom>
          <a:solidFill>
            <a:srgbClr val="34455E">
              <a:alpha val="65098"/>
            </a:srgbClr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46" name="Google Shape;146;p4"/>
          <p:cNvCxnSpPr/>
          <p:nvPr/>
        </p:nvCxnSpPr>
        <p:spPr>
          <a:xfrm>
            <a:off x="1295298" y="1300060"/>
            <a:ext cx="1350300" cy="0"/>
          </a:xfrm>
          <a:prstGeom prst="straightConnector1">
            <a:avLst/>
          </a:prstGeom>
          <a:noFill/>
          <a:ln cap="flat" cmpd="sng" w="38100">
            <a:solidFill>
              <a:srgbClr val="D00D1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47" name="Google Shape;147;p4"/>
          <p:cNvSpPr/>
          <p:nvPr/>
        </p:nvSpPr>
        <p:spPr>
          <a:xfrm>
            <a:off x="1028700" y="1028700"/>
            <a:ext cx="539750" cy="539750"/>
          </a:xfrm>
          <a:custGeom>
            <a:rect b="b" l="l" r="r" t="t"/>
            <a:pathLst>
              <a:path extrusionOk="0" h="6350000" w="635000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4"/>
          <p:cNvSpPr/>
          <p:nvPr/>
        </p:nvSpPr>
        <p:spPr>
          <a:xfrm>
            <a:off x="1074724" y="1074724"/>
            <a:ext cx="444500" cy="444500"/>
          </a:xfrm>
          <a:custGeom>
            <a:rect b="b" l="l" r="r" t="t"/>
            <a:pathLst>
              <a:path extrusionOk="0" h="6350000" w="635000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D00D1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4"/>
          <p:cNvSpPr/>
          <p:nvPr/>
        </p:nvSpPr>
        <p:spPr>
          <a:xfrm>
            <a:off x="1108754" y="1108754"/>
            <a:ext cx="381000" cy="381000"/>
          </a:xfrm>
          <a:custGeom>
            <a:rect b="b" l="l" r="r" t="t"/>
            <a:pathLst>
              <a:path extrusionOk="0" h="6350000" w="635000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p4"/>
          <p:cNvSpPr/>
          <p:nvPr/>
        </p:nvSpPr>
        <p:spPr>
          <a:xfrm>
            <a:off x="1148448" y="1148448"/>
            <a:ext cx="301625" cy="301625"/>
          </a:xfrm>
          <a:custGeom>
            <a:rect b="b" l="l" r="r" t="t"/>
            <a:pathLst>
              <a:path extrusionOk="0" h="6350000" w="635000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D00D1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p4"/>
          <p:cNvSpPr/>
          <p:nvPr/>
        </p:nvSpPr>
        <p:spPr>
          <a:xfrm>
            <a:off x="9215382" y="0"/>
            <a:ext cx="1686544" cy="2192663"/>
          </a:xfrm>
          <a:custGeom>
            <a:rect b="b" l="l" r="r" t="t"/>
            <a:pathLst>
              <a:path extrusionOk="0" h="1979831" w="1522839">
                <a:moveTo>
                  <a:pt x="0" y="0"/>
                </a:moveTo>
                <a:lnTo>
                  <a:pt x="1522839" y="0"/>
                </a:lnTo>
                <a:lnTo>
                  <a:pt x="1522839" y="1979831"/>
                </a:lnTo>
                <a:lnTo>
                  <a:pt x="0" y="1979831"/>
                </a:lnTo>
                <a:close/>
              </a:path>
            </a:pathLst>
          </a:custGeom>
          <a:solidFill>
            <a:srgbClr val="D00D1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p4"/>
          <p:cNvSpPr txBox="1"/>
          <p:nvPr/>
        </p:nvSpPr>
        <p:spPr>
          <a:xfrm>
            <a:off x="1048500" y="3159500"/>
            <a:ext cx="7299900" cy="36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30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Let’s look at the paint schemes at the 2024 Daytona 500 and think about the following:  </a:t>
            </a:r>
            <a:endParaRPr b="1" i="0" sz="3000" u="none" cap="none" strike="noStrike">
              <a:solidFill>
                <a:srgbClr val="FFD966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-419100" lvl="0" marL="1371600" marR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rgbClr val="FFD966"/>
              </a:buClr>
              <a:buSzPts val="3000"/>
              <a:buFont typeface="Poppins"/>
              <a:buChar char="●"/>
            </a:pPr>
            <a:r>
              <a:rPr b="1" i="0" lang="en-US" sz="3000" u="none" cap="none" strike="noStrike">
                <a:solidFill>
                  <a:srgbClr val="FFD966"/>
                </a:solidFill>
                <a:latin typeface="Poppins"/>
                <a:ea typeface="Poppins"/>
                <a:cs typeface="Poppins"/>
                <a:sym typeface="Poppins"/>
              </a:rPr>
              <a:t>What is a brand?</a:t>
            </a:r>
            <a:endParaRPr b="1" i="0" sz="3000" u="none" cap="none" strike="noStrike">
              <a:solidFill>
                <a:srgbClr val="FFD966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-419100" lvl="0" marL="13716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FFD966"/>
              </a:buClr>
              <a:buSzPts val="3000"/>
              <a:buFont typeface="Poppins"/>
              <a:buChar char="●"/>
            </a:pPr>
            <a:r>
              <a:rPr b="1" i="0" lang="en-US" sz="3000" u="none" cap="none" strike="noStrike">
                <a:solidFill>
                  <a:srgbClr val="FFD966"/>
                </a:solidFill>
                <a:latin typeface="Poppins"/>
                <a:ea typeface="Poppins"/>
                <a:cs typeface="Poppins"/>
                <a:sym typeface="Poppins"/>
              </a:rPr>
              <a:t>Who is the sponsor? </a:t>
            </a:r>
            <a:endParaRPr b="1" i="0" sz="3000" u="none" cap="none" strike="noStrike">
              <a:solidFill>
                <a:srgbClr val="FFD966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-419100" lvl="0" marL="1371600" marR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rgbClr val="FFD966"/>
              </a:buClr>
              <a:buSzPts val="3000"/>
              <a:buFont typeface="Poppins"/>
              <a:buChar char="●"/>
            </a:pPr>
            <a:r>
              <a:rPr b="1" i="0" lang="en-US" sz="3000" u="none" cap="none" strike="noStrike">
                <a:solidFill>
                  <a:srgbClr val="FFD966"/>
                </a:solidFill>
                <a:latin typeface="Poppins"/>
                <a:ea typeface="Poppins"/>
                <a:cs typeface="Poppins"/>
                <a:sym typeface="Poppins"/>
              </a:rPr>
              <a:t>What product do they sell?  </a:t>
            </a:r>
            <a:endParaRPr b="1" i="0" sz="3000" u="none" cap="none" strike="noStrike">
              <a:solidFill>
                <a:srgbClr val="FFD966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53" name="Google Shape;153;p4"/>
          <p:cNvSpPr txBox="1"/>
          <p:nvPr/>
        </p:nvSpPr>
        <p:spPr>
          <a:xfrm>
            <a:off x="1028700" y="1929150"/>
            <a:ext cx="7537200" cy="10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0"/>
              <a:buFont typeface="Arial"/>
              <a:buNone/>
            </a:pPr>
            <a:r>
              <a:rPr b="0" i="0" lang="en-US" sz="7000" u="none" cap="none" strike="noStrike">
                <a:solidFill>
                  <a:schemeClr val="lt1"/>
                </a:solidFill>
                <a:latin typeface="Archivo Black"/>
                <a:ea typeface="Archivo Black"/>
                <a:cs typeface="Archivo Black"/>
                <a:sym typeface="Archivo Black"/>
              </a:rPr>
              <a:t>DAYTONA 500</a:t>
            </a:r>
            <a:endParaRPr b="0" i="0" sz="1400" u="none" cap="none" strike="noStrike">
              <a:solidFill>
                <a:schemeClr val="lt1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grpSp>
        <p:nvGrpSpPr>
          <p:cNvPr id="154" name="Google Shape;154;p4"/>
          <p:cNvGrpSpPr/>
          <p:nvPr/>
        </p:nvGrpSpPr>
        <p:grpSpPr>
          <a:xfrm>
            <a:off x="11398150" y="2995962"/>
            <a:ext cx="5638774" cy="4176375"/>
            <a:chOff x="11525675" y="2838050"/>
            <a:chExt cx="5638774" cy="4176375"/>
          </a:xfrm>
        </p:grpSpPr>
        <p:pic>
          <p:nvPicPr>
            <p:cNvPr id="155" name="Google Shape;155;p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2008109" y="4135513"/>
              <a:ext cx="4673914" cy="287891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6" name="Google Shape;156;p4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525675" y="2838050"/>
              <a:ext cx="5638774" cy="948231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57" name="Google Shape;157;p4"/>
          <p:cNvSpPr/>
          <p:nvPr/>
        </p:nvSpPr>
        <p:spPr>
          <a:xfrm>
            <a:off x="167328" y="9805816"/>
            <a:ext cx="1127974" cy="372231"/>
          </a:xfrm>
          <a:custGeom>
            <a:rect b="b" l="l" r="r" t="t"/>
            <a:pathLst>
              <a:path extrusionOk="0" h="372231" w="1127974">
                <a:moveTo>
                  <a:pt x="0" y="0"/>
                </a:moveTo>
                <a:lnTo>
                  <a:pt x="1127974" y="0"/>
                </a:lnTo>
                <a:lnTo>
                  <a:pt x="1127974" y="372231"/>
                </a:lnTo>
                <a:lnTo>
                  <a:pt x="0" y="37223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5"/>
          <p:cNvSpPr/>
          <p:nvPr/>
        </p:nvSpPr>
        <p:spPr>
          <a:xfrm>
            <a:off x="0" y="0"/>
            <a:ext cx="10128900" cy="10287000"/>
          </a:xfrm>
          <a:prstGeom prst="rect">
            <a:avLst/>
          </a:prstGeom>
          <a:solidFill>
            <a:srgbClr val="34455E">
              <a:alpha val="65098"/>
            </a:srgbClr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64" name="Google Shape;164;p5"/>
          <p:cNvCxnSpPr/>
          <p:nvPr/>
        </p:nvCxnSpPr>
        <p:spPr>
          <a:xfrm>
            <a:off x="1295298" y="1300060"/>
            <a:ext cx="1350300" cy="0"/>
          </a:xfrm>
          <a:prstGeom prst="straightConnector1">
            <a:avLst/>
          </a:prstGeom>
          <a:noFill/>
          <a:ln cap="flat" cmpd="sng" w="38100">
            <a:solidFill>
              <a:srgbClr val="D00D1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65" name="Google Shape;165;p5"/>
          <p:cNvSpPr/>
          <p:nvPr/>
        </p:nvSpPr>
        <p:spPr>
          <a:xfrm>
            <a:off x="1028700" y="1028700"/>
            <a:ext cx="539750" cy="539750"/>
          </a:xfrm>
          <a:custGeom>
            <a:rect b="b" l="l" r="r" t="t"/>
            <a:pathLst>
              <a:path extrusionOk="0" h="6350000" w="635000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5"/>
          <p:cNvSpPr/>
          <p:nvPr/>
        </p:nvSpPr>
        <p:spPr>
          <a:xfrm>
            <a:off x="1074724" y="1074724"/>
            <a:ext cx="444500" cy="444500"/>
          </a:xfrm>
          <a:custGeom>
            <a:rect b="b" l="l" r="r" t="t"/>
            <a:pathLst>
              <a:path extrusionOk="0" h="6350000" w="635000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D00D1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5"/>
          <p:cNvSpPr/>
          <p:nvPr/>
        </p:nvSpPr>
        <p:spPr>
          <a:xfrm>
            <a:off x="1108754" y="1108754"/>
            <a:ext cx="381000" cy="381000"/>
          </a:xfrm>
          <a:custGeom>
            <a:rect b="b" l="l" r="r" t="t"/>
            <a:pathLst>
              <a:path extrusionOk="0" h="6350000" w="635000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5"/>
          <p:cNvSpPr/>
          <p:nvPr/>
        </p:nvSpPr>
        <p:spPr>
          <a:xfrm>
            <a:off x="1148448" y="1148448"/>
            <a:ext cx="301625" cy="301625"/>
          </a:xfrm>
          <a:custGeom>
            <a:rect b="b" l="l" r="r" t="t"/>
            <a:pathLst>
              <a:path extrusionOk="0" h="6350000" w="635000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D00D1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5"/>
          <p:cNvSpPr/>
          <p:nvPr/>
        </p:nvSpPr>
        <p:spPr>
          <a:xfrm>
            <a:off x="9215382" y="0"/>
            <a:ext cx="1686544" cy="2192663"/>
          </a:xfrm>
          <a:custGeom>
            <a:rect b="b" l="l" r="r" t="t"/>
            <a:pathLst>
              <a:path extrusionOk="0" h="1979831" w="1522839">
                <a:moveTo>
                  <a:pt x="0" y="0"/>
                </a:moveTo>
                <a:lnTo>
                  <a:pt x="1522839" y="0"/>
                </a:lnTo>
                <a:lnTo>
                  <a:pt x="1522839" y="1979831"/>
                </a:lnTo>
                <a:lnTo>
                  <a:pt x="0" y="1979831"/>
                </a:lnTo>
                <a:close/>
              </a:path>
            </a:pathLst>
          </a:custGeom>
          <a:solidFill>
            <a:srgbClr val="D00D1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5"/>
          <p:cNvSpPr txBox="1"/>
          <p:nvPr/>
        </p:nvSpPr>
        <p:spPr>
          <a:xfrm>
            <a:off x="1048500" y="3159500"/>
            <a:ext cx="8166900" cy="601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Let’s look at the paint schemes at the 2024 Daytona 500 and think about the following:  </a:t>
            </a:r>
            <a:endParaRPr b="1" i="0" sz="3000" u="none" cap="none" strike="noStrike">
              <a:solidFill>
                <a:srgbClr val="FFD966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-419100" lvl="0" marL="1371600" marR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rgbClr val="FFD966"/>
              </a:buClr>
              <a:buSzPts val="3000"/>
              <a:buFont typeface="Poppins"/>
              <a:buChar char="●"/>
            </a:pPr>
            <a:r>
              <a:rPr b="1" i="0" lang="en-US" sz="3000" u="none" cap="none" strike="noStrike">
                <a:solidFill>
                  <a:srgbClr val="FFD966"/>
                </a:solidFill>
                <a:latin typeface="Poppins"/>
                <a:ea typeface="Poppins"/>
                <a:cs typeface="Poppins"/>
                <a:sym typeface="Poppins"/>
              </a:rPr>
              <a:t>Why might these companies be interested in sponsoring a NASCAR team? </a:t>
            </a:r>
            <a:endParaRPr b="1" i="0" sz="3000" u="none" cap="none" strike="noStrike">
              <a:solidFill>
                <a:srgbClr val="FFD966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-419100" lvl="0" marL="1371600" marR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rgbClr val="FFD966"/>
              </a:buClr>
              <a:buSzPts val="3000"/>
              <a:buFont typeface="Poppins"/>
              <a:buChar char="●"/>
            </a:pPr>
            <a:r>
              <a:rPr b="1" i="0" lang="en-US" sz="3000" u="none" cap="none" strike="noStrike">
                <a:solidFill>
                  <a:srgbClr val="FFD966"/>
                </a:solidFill>
                <a:latin typeface="Poppins"/>
                <a:ea typeface="Poppins"/>
                <a:cs typeface="Poppins"/>
                <a:sym typeface="Poppins"/>
              </a:rPr>
              <a:t>Who might represent the brand’s target audience?</a:t>
            </a:r>
            <a:endParaRPr b="1" i="0" sz="3000" u="none" cap="none" strike="noStrike">
              <a:solidFill>
                <a:srgbClr val="FFD966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-419100" lvl="0" marL="1371600" marR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rgbClr val="FFD966"/>
              </a:buClr>
              <a:buSzPts val="3000"/>
              <a:buFont typeface="Poppins"/>
              <a:buChar char="●"/>
            </a:pPr>
            <a:r>
              <a:rPr b="1" i="0" lang="en-US" sz="3000" u="none" cap="none" strike="noStrike">
                <a:solidFill>
                  <a:srgbClr val="FFD966"/>
                </a:solidFill>
                <a:latin typeface="Poppins"/>
                <a:ea typeface="Poppins"/>
                <a:cs typeface="Poppins"/>
                <a:sym typeface="Poppins"/>
              </a:rPr>
              <a:t>Why did they decide on this paint/color scheme? </a:t>
            </a:r>
            <a:endParaRPr b="1" i="0" sz="3000" u="none" cap="none" strike="noStrike">
              <a:solidFill>
                <a:srgbClr val="FFD966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71" name="Google Shape;171;p5"/>
          <p:cNvSpPr txBox="1"/>
          <p:nvPr/>
        </p:nvSpPr>
        <p:spPr>
          <a:xfrm>
            <a:off x="1028700" y="1929150"/>
            <a:ext cx="7537200" cy="10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0"/>
              <a:buFont typeface="Arial"/>
              <a:buNone/>
            </a:pPr>
            <a:r>
              <a:rPr b="0" i="0" lang="en-US" sz="7000" u="none" cap="none" strike="noStrike">
                <a:solidFill>
                  <a:schemeClr val="lt1"/>
                </a:solidFill>
                <a:latin typeface="Archivo Black"/>
                <a:ea typeface="Archivo Black"/>
                <a:cs typeface="Archivo Black"/>
                <a:sym typeface="Archivo Black"/>
              </a:rPr>
              <a:t>DAYTONA 500</a:t>
            </a:r>
            <a:endParaRPr b="0" i="0" sz="1400" u="none" cap="none" strike="noStrike">
              <a:solidFill>
                <a:schemeClr val="lt1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grpSp>
        <p:nvGrpSpPr>
          <p:cNvPr id="172" name="Google Shape;172;p5"/>
          <p:cNvGrpSpPr/>
          <p:nvPr/>
        </p:nvGrpSpPr>
        <p:grpSpPr>
          <a:xfrm>
            <a:off x="11398150" y="2995962"/>
            <a:ext cx="5638774" cy="4176375"/>
            <a:chOff x="11525675" y="2838050"/>
            <a:chExt cx="5638774" cy="4176375"/>
          </a:xfrm>
        </p:grpSpPr>
        <p:pic>
          <p:nvPicPr>
            <p:cNvPr id="173" name="Google Shape;173;p5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2008109" y="4135513"/>
              <a:ext cx="4673914" cy="287891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4" name="Google Shape;174;p5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525675" y="2838050"/>
              <a:ext cx="5638774" cy="948231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75" name="Google Shape;175;p5"/>
          <p:cNvSpPr/>
          <p:nvPr/>
        </p:nvSpPr>
        <p:spPr>
          <a:xfrm>
            <a:off x="167328" y="9805816"/>
            <a:ext cx="1127974" cy="372231"/>
          </a:xfrm>
          <a:custGeom>
            <a:rect b="b" l="l" r="r" t="t"/>
            <a:pathLst>
              <a:path extrusionOk="0" h="372231" w="1127974">
                <a:moveTo>
                  <a:pt x="0" y="0"/>
                </a:moveTo>
                <a:lnTo>
                  <a:pt x="1127974" y="0"/>
                </a:lnTo>
                <a:lnTo>
                  <a:pt x="1127974" y="372231"/>
                </a:lnTo>
                <a:lnTo>
                  <a:pt x="0" y="37223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6"/>
          <p:cNvSpPr txBox="1"/>
          <p:nvPr/>
        </p:nvSpPr>
        <p:spPr>
          <a:xfrm>
            <a:off x="10681799" y="3790063"/>
            <a:ext cx="6955200" cy="124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SPONSOR: </a:t>
            </a:r>
            <a:r>
              <a:rPr b="1" i="0" lang="en-US" sz="3000" u="sng" cap="none" strike="noStrike">
                <a:solidFill>
                  <a:schemeClr val="hlink"/>
                </a:solidFill>
                <a:latin typeface="Poppins"/>
                <a:ea typeface="Poppins"/>
                <a:cs typeface="Poppins"/>
                <a:sym typeface="Poppins"/>
                <a:hlinkClick r:id="rId3"/>
              </a:rPr>
              <a:t>Sunny Delight</a:t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DRIVER: Josh Berry</a:t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2" name="Google Shape;182;p6"/>
          <p:cNvSpPr txBox="1"/>
          <p:nvPr/>
        </p:nvSpPr>
        <p:spPr>
          <a:xfrm>
            <a:off x="10681788" y="2553400"/>
            <a:ext cx="7537200" cy="97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Font typeface="Arial"/>
              <a:buNone/>
            </a:pPr>
            <a:r>
              <a:rPr b="0" i="0" lang="en-US" sz="6400" u="none" cap="none" strike="noStrike">
                <a:solidFill>
                  <a:schemeClr val="dk1"/>
                </a:solidFill>
                <a:latin typeface="Archivo Black"/>
                <a:ea typeface="Archivo Black"/>
                <a:cs typeface="Archivo Black"/>
                <a:sym typeface="Archivo Black"/>
              </a:rPr>
              <a:t>No. 4 CAR</a:t>
            </a:r>
            <a:endParaRPr b="0" i="0" sz="6400" u="none" cap="none" strike="noStrike">
              <a:solidFill>
                <a:schemeClr val="dk1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pic>
        <p:nvPicPr>
          <p:cNvPr id="183" name="Google Shape;183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653275" y="426425"/>
            <a:ext cx="2217050" cy="1435480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6"/>
          <p:cNvSpPr/>
          <p:nvPr/>
        </p:nvSpPr>
        <p:spPr>
          <a:xfrm>
            <a:off x="0" y="0"/>
            <a:ext cx="10128900" cy="10287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5" name="Google Shape;185;p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5886640" y="1975261"/>
            <a:ext cx="1750318" cy="3093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6870680" y="9802368"/>
            <a:ext cx="1124710" cy="3749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958090" y="239800"/>
            <a:ext cx="6212701" cy="98073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0128900" y="5557137"/>
            <a:ext cx="8196927" cy="36665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Google Shape;194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653275" y="426425"/>
            <a:ext cx="2217050" cy="1435480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7"/>
          <p:cNvSpPr/>
          <p:nvPr/>
        </p:nvSpPr>
        <p:spPr>
          <a:xfrm>
            <a:off x="0" y="0"/>
            <a:ext cx="10128900" cy="10287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6" name="Google Shape;196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886640" y="1975261"/>
            <a:ext cx="1750318" cy="3093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6870680" y="9802368"/>
            <a:ext cx="1124710" cy="374904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7"/>
          <p:cNvSpPr txBox="1"/>
          <p:nvPr/>
        </p:nvSpPr>
        <p:spPr>
          <a:xfrm>
            <a:off x="10681799" y="4124875"/>
            <a:ext cx="6955200" cy="26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SPONSOR: </a:t>
            </a:r>
            <a:r>
              <a:rPr b="1" i="0" lang="en-US" sz="3000" u="sng" cap="none" strike="noStrike">
                <a:solidFill>
                  <a:schemeClr val="hlink"/>
                </a:solidFill>
                <a:latin typeface="Poppins"/>
                <a:ea typeface="Poppins"/>
                <a:cs typeface="Poppins"/>
                <a:sym typeface="Poppins"/>
                <a:hlinkClick r:id="rId6"/>
              </a:rPr>
              <a:t>Wendy’s</a:t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DRIVER: Daniel Suárez</a:t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2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WATCH: </a:t>
            </a:r>
            <a:r>
              <a:rPr b="0" i="0" lang="en-US" sz="2200" u="sng" cap="none" strike="noStrike">
                <a:solidFill>
                  <a:schemeClr val="hlink"/>
                </a:solidFill>
                <a:latin typeface="Poppins"/>
                <a:ea typeface="Poppins"/>
                <a:cs typeface="Poppins"/>
                <a:sym typeface="Poppins"/>
                <a:hlinkClick r:id="rId7"/>
              </a:rPr>
              <a:t>Wendy’s Promo</a:t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99" name="Google Shape;199;p7"/>
          <p:cNvSpPr txBox="1"/>
          <p:nvPr/>
        </p:nvSpPr>
        <p:spPr>
          <a:xfrm>
            <a:off x="10681788" y="2553400"/>
            <a:ext cx="7537200" cy="97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Font typeface="Arial"/>
              <a:buNone/>
            </a:pPr>
            <a:r>
              <a:rPr b="0" i="0" lang="en-US" sz="6400" u="none" cap="none" strike="noStrike">
                <a:solidFill>
                  <a:schemeClr val="dk1"/>
                </a:solidFill>
                <a:latin typeface="Archivo Black"/>
                <a:ea typeface="Archivo Black"/>
                <a:cs typeface="Archivo Black"/>
                <a:sym typeface="Archivo Black"/>
              </a:rPr>
              <a:t>No. 14 CAR</a:t>
            </a:r>
            <a:endParaRPr b="0" i="0" sz="6400" u="none" cap="none" strike="noStrike">
              <a:solidFill>
                <a:schemeClr val="dk1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pic>
        <p:nvPicPr>
          <p:cNvPr id="200" name="Google Shape;200;p7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958100" y="721663"/>
            <a:ext cx="6212701" cy="88436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7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10128900" y="6164350"/>
            <a:ext cx="8159099" cy="37334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8"/>
          <p:cNvSpPr txBox="1"/>
          <p:nvPr/>
        </p:nvSpPr>
        <p:spPr>
          <a:xfrm>
            <a:off x="10681799" y="3790063"/>
            <a:ext cx="6955200" cy="4506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SPONSOR: </a:t>
            </a:r>
            <a:r>
              <a:rPr b="1" i="0" lang="en-US" sz="3000" u="sng" cap="none" strike="noStrike">
                <a:solidFill>
                  <a:schemeClr val="hlink"/>
                </a:solidFill>
                <a:latin typeface="Poppins"/>
                <a:ea typeface="Poppins"/>
                <a:cs typeface="Poppins"/>
                <a:sym typeface="Poppins"/>
                <a:hlinkClick r:id="rId3"/>
              </a:rPr>
              <a:t>Chili’s</a:t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DRIVER: Corey LaJoie</a:t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This paint scheme is designed to promote Chili’s “Catch-a-Rita” for National Margarita Day on February 22nd. The design features QR codes fans can scan for a chance to win a Chili’s gift card or a VIP trip to the Circuit of the Americas race in March.</a:t>
            </a:r>
            <a:endParaRPr b="0" i="0" sz="22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READ: </a:t>
            </a:r>
            <a:r>
              <a:rPr b="0" i="0" lang="en-US" sz="2200" u="sng" cap="none" strike="noStrike">
                <a:solidFill>
                  <a:schemeClr val="hlink"/>
                </a:solidFill>
                <a:latin typeface="Poppins"/>
                <a:ea typeface="Poppins"/>
                <a:cs typeface="Poppins"/>
                <a:sym typeface="Poppins"/>
                <a:hlinkClick r:id="rId4"/>
              </a:rPr>
              <a:t>Press Release from Spire Motorsports</a:t>
            </a:r>
            <a:endParaRPr b="0" i="0" sz="22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08" name="Google Shape;208;p8"/>
          <p:cNvSpPr txBox="1"/>
          <p:nvPr/>
        </p:nvSpPr>
        <p:spPr>
          <a:xfrm>
            <a:off x="10681788" y="2553400"/>
            <a:ext cx="7537200" cy="97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Font typeface="Arial"/>
              <a:buNone/>
            </a:pPr>
            <a:r>
              <a:rPr b="0" i="0" lang="en-US" sz="6400" u="none" cap="none" strike="noStrike">
                <a:solidFill>
                  <a:schemeClr val="dk1"/>
                </a:solidFill>
                <a:latin typeface="Archivo Black"/>
                <a:ea typeface="Archivo Black"/>
                <a:cs typeface="Archivo Black"/>
                <a:sym typeface="Archivo Black"/>
              </a:rPr>
              <a:t>No. 7 CAR</a:t>
            </a:r>
            <a:endParaRPr b="0" i="0" sz="6400" u="none" cap="none" strike="noStrike">
              <a:solidFill>
                <a:schemeClr val="dk1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pic>
        <p:nvPicPr>
          <p:cNvPr id="209" name="Google Shape;209;p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5653275" y="426425"/>
            <a:ext cx="2217050" cy="1435480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8"/>
          <p:cNvSpPr/>
          <p:nvPr/>
        </p:nvSpPr>
        <p:spPr>
          <a:xfrm>
            <a:off x="0" y="0"/>
            <a:ext cx="10128900" cy="10287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1" name="Google Shape;211;p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5886640" y="1975261"/>
            <a:ext cx="1750318" cy="3093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6870680" y="9802368"/>
            <a:ext cx="1124710" cy="37490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958100" y="239753"/>
            <a:ext cx="6212701" cy="98074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8"/>
          <p:cNvPicPr preferRelativeResize="0"/>
          <p:nvPr/>
        </p:nvPicPr>
        <p:blipFill rotWithShape="1">
          <a:blip r:embed="rId9">
            <a:alphaModFix/>
          </a:blip>
          <a:srcRect b="13769" l="6223" r="6241" t="12478"/>
          <a:stretch/>
        </p:blipFill>
        <p:spPr>
          <a:xfrm>
            <a:off x="3806575" y="7783550"/>
            <a:ext cx="6006674" cy="2263701"/>
          </a:xfrm>
          <a:prstGeom prst="rect">
            <a:avLst/>
          </a:prstGeom>
          <a:noFill/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9"/>
          <p:cNvSpPr txBox="1"/>
          <p:nvPr/>
        </p:nvSpPr>
        <p:spPr>
          <a:xfrm>
            <a:off x="10681799" y="4124875"/>
            <a:ext cx="6955200" cy="124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SPONSOR: </a:t>
            </a:r>
            <a:r>
              <a:rPr b="1" i="0" lang="en-US" sz="3000" u="sng" cap="none" strike="noStrike">
                <a:solidFill>
                  <a:schemeClr val="hlink"/>
                </a:solidFill>
                <a:latin typeface="Poppins"/>
                <a:ea typeface="Poppins"/>
                <a:cs typeface="Poppins"/>
                <a:sym typeface="Poppins"/>
                <a:hlinkClick r:id="rId3"/>
              </a:rPr>
              <a:t>WeatherTech</a:t>
            </a:r>
            <a:endParaRPr b="1" i="0" sz="30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0"/>
              </a:spcBef>
              <a:spcAft>
                <a:spcPts val="200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-US" sz="30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DRIVER: Zane Smith</a:t>
            </a:r>
            <a:endParaRPr b="0" i="0" sz="22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1" name="Google Shape;221;p9"/>
          <p:cNvSpPr txBox="1"/>
          <p:nvPr/>
        </p:nvSpPr>
        <p:spPr>
          <a:xfrm>
            <a:off x="10681788" y="2553400"/>
            <a:ext cx="7537200" cy="97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Font typeface="Arial"/>
              <a:buNone/>
            </a:pPr>
            <a:r>
              <a:rPr b="0" i="0" lang="en-US" sz="6400" u="none" cap="none" strike="noStrike">
                <a:solidFill>
                  <a:schemeClr val="dk1"/>
                </a:solidFill>
                <a:latin typeface="Archivo Black"/>
                <a:ea typeface="Archivo Black"/>
                <a:cs typeface="Archivo Black"/>
                <a:sym typeface="Archivo Black"/>
              </a:rPr>
              <a:t>No. 71 CAR</a:t>
            </a:r>
            <a:endParaRPr b="0" i="0" sz="6400" u="none" cap="none" strike="noStrike">
              <a:solidFill>
                <a:schemeClr val="dk1"/>
              </a:solidFill>
              <a:latin typeface="Archivo Black"/>
              <a:ea typeface="Archivo Black"/>
              <a:cs typeface="Archivo Black"/>
              <a:sym typeface="Archivo Black"/>
            </a:endParaRPr>
          </a:p>
        </p:txBody>
      </p:sp>
      <p:pic>
        <p:nvPicPr>
          <p:cNvPr id="222" name="Google Shape;222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653275" y="426425"/>
            <a:ext cx="2217050" cy="1435480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9"/>
          <p:cNvSpPr/>
          <p:nvPr/>
        </p:nvSpPr>
        <p:spPr>
          <a:xfrm>
            <a:off x="0" y="0"/>
            <a:ext cx="10128900" cy="10287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4" name="Google Shape;224;p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5886640" y="1975261"/>
            <a:ext cx="1750318" cy="3093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6870680" y="9802368"/>
            <a:ext cx="1124710" cy="37490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958100" y="418413"/>
            <a:ext cx="6212699" cy="94501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9"/>
          <p:cNvPicPr preferRelativeResize="0"/>
          <p:nvPr/>
        </p:nvPicPr>
        <p:blipFill rotWithShape="1">
          <a:blip r:embed="rId8">
            <a:alphaModFix/>
          </a:blip>
          <a:srcRect b="0" l="3446" r="0" t="8800"/>
          <a:stretch/>
        </p:blipFill>
        <p:spPr>
          <a:xfrm>
            <a:off x="10437475" y="5923800"/>
            <a:ext cx="7877676" cy="33284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