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Lst>
  <p:sldSz cy="5143500" cx="9144000"/>
  <p:notesSz cx="6858000" cy="9144000"/>
  <p:embeddedFontLst>
    <p:embeddedFont>
      <p:font typeface="Montserrat"/>
      <p:regular r:id="rId10"/>
      <p:bold r:id="rId11"/>
      <p:italic r:id="rId12"/>
      <p:boldItalic r:id="rId13"/>
    </p:embeddedFont>
    <p:embeddedFont>
      <p:font typeface="Oswald"/>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6" roundtripDataSignature="AMtx7miN7i9APDoAitpCXUrXhnygwHF5S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Montserrat-bold.fntdata"/><Relationship Id="rId10" Type="http://schemas.openxmlformats.org/officeDocument/2006/relationships/font" Target="fonts/Montserrat-regular.fntdata"/><Relationship Id="rId13" Type="http://schemas.openxmlformats.org/officeDocument/2006/relationships/font" Target="fonts/Montserrat-boldItalic.fntdata"/><Relationship Id="rId12" Type="http://schemas.openxmlformats.org/officeDocument/2006/relationships/font" Target="fonts/Montserra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Oswald-bold.fntdata"/><Relationship Id="rId14" Type="http://schemas.openxmlformats.org/officeDocument/2006/relationships/font" Target="fonts/Oswald-regular.fntdata"/><Relationship Id="rId16" Type="http://customschemas.google.com/relationships/presentationmetadata" Target="meta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 name="Shape 22"/>
        <p:cNvGrpSpPr/>
        <p:nvPr/>
      </p:nvGrpSpPr>
      <p:grpSpPr>
        <a:xfrm>
          <a:off x="0" y="0"/>
          <a:ext cx="0" cy="0"/>
          <a:chOff x="0" y="0"/>
          <a:chExt cx="0" cy="0"/>
        </a:xfrm>
      </p:grpSpPr>
      <p:sp>
        <p:nvSpPr>
          <p:cNvPr id="23" name="Google Shape;23;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 name="Google Shape;24;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 name="Shape 31"/>
        <p:cNvGrpSpPr/>
        <p:nvPr/>
      </p:nvGrpSpPr>
      <p:grpSpPr>
        <a:xfrm>
          <a:off x="0" y="0"/>
          <a:ext cx="0" cy="0"/>
          <a:chOff x="0" y="0"/>
          <a:chExt cx="0" cy="0"/>
        </a:xfrm>
      </p:grpSpPr>
      <p:sp>
        <p:nvSpPr>
          <p:cNvPr id="32" name="Google Shape;32;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 name="Google Shape;3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 name="Shape 40"/>
        <p:cNvGrpSpPr/>
        <p:nvPr/>
      </p:nvGrpSpPr>
      <p:grpSpPr>
        <a:xfrm>
          <a:off x="0" y="0"/>
          <a:ext cx="0" cy="0"/>
          <a:chOff x="0" y="0"/>
          <a:chExt cx="0" cy="0"/>
        </a:xfrm>
      </p:grpSpPr>
      <p:sp>
        <p:nvSpPr>
          <p:cNvPr id="41" name="Google Shape;4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2" name="Google Shape;4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1" name="Google Shape;51;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 name="Google Shape;5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7"/>
          <p:cNvSpPr txBox="1"/>
          <p:nvPr>
            <p:ph type="ctrTitle"/>
          </p:nvPr>
        </p:nvSpPr>
        <p:spPr>
          <a:xfrm>
            <a:off x="2175900" y="1950100"/>
            <a:ext cx="4792200" cy="6447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Clr>
                <a:schemeClr val="lt1"/>
              </a:buClr>
              <a:buSzPts val="3600"/>
              <a:buNone/>
              <a:defRPr b="1" sz="3600">
                <a:solidFill>
                  <a:schemeClr val="lt1"/>
                </a:solidFill>
              </a:defRPr>
            </a:lvl1pPr>
            <a:lvl2pPr lvl="1" algn="ctr">
              <a:lnSpc>
                <a:spcPct val="100000"/>
              </a:lnSpc>
              <a:spcBef>
                <a:spcPts val="0"/>
              </a:spcBef>
              <a:spcAft>
                <a:spcPts val="0"/>
              </a:spcAft>
              <a:buClr>
                <a:schemeClr val="lt1"/>
              </a:buClr>
              <a:buSzPts val="3600"/>
              <a:buNone/>
              <a:defRPr b="1" sz="3600">
                <a:solidFill>
                  <a:schemeClr val="lt1"/>
                </a:solidFill>
              </a:defRPr>
            </a:lvl2pPr>
            <a:lvl3pPr lvl="2" algn="ctr">
              <a:lnSpc>
                <a:spcPct val="100000"/>
              </a:lnSpc>
              <a:spcBef>
                <a:spcPts val="0"/>
              </a:spcBef>
              <a:spcAft>
                <a:spcPts val="0"/>
              </a:spcAft>
              <a:buClr>
                <a:schemeClr val="lt1"/>
              </a:buClr>
              <a:buSzPts val="3600"/>
              <a:buNone/>
              <a:defRPr b="1" sz="3600">
                <a:solidFill>
                  <a:schemeClr val="lt1"/>
                </a:solidFill>
              </a:defRPr>
            </a:lvl3pPr>
            <a:lvl4pPr lvl="3" algn="ctr">
              <a:lnSpc>
                <a:spcPct val="100000"/>
              </a:lnSpc>
              <a:spcBef>
                <a:spcPts val="0"/>
              </a:spcBef>
              <a:spcAft>
                <a:spcPts val="0"/>
              </a:spcAft>
              <a:buClr>
                <a:schemeClr val="lt1"/>
              </a:buClr>
              <a:buSzPts val="3600"/>
              <a:buNone/>
              <a:defRPr b="1" sz="3600">
                <a:solidFill>
                  <a:schemeClr val="lt1"/>
                </a:solidFill>
              </a:defRPr>
            </a:lvl4pPr>
            <a:lvl5pPr lvl="4" algn="ctr">
              <a:lnSpc>
                <a:spcPct val="100000"/>
              </a:lnSpc>
              <a:spcBef>
                <a:spcPts val="0"/>
              </a:spcBef>
              <a:spcAft>
                <a:spcPts val="0"/>
              </a:spcAft>
              <a:buClr>
                <a:schemeClr val="lt1"/>
              </a:buClr>
              <a:buSzPts val="3600"/>
              <a:buNone/>
              <a:defRPr b="1" sz="3600">
                <a:solidFill>
                  <a:schemeClr val="lt1"/>
                </a:solidFill>
              </a:defRPr>
            </a:lvl5pPr>
            <a:lvl6pPr lvl="5" algn="ctr">
              <a:lnSpc>
                <a:spcPct val="100000"/>
              </a:lnSpc>
              <a:spcBef>
                <a:spcPts val="0"/>
              </a:spcBef>
              <a:spcAft>
                <a:spcPts val="0"/>
              </a:spcAft>
              <a:buClr>
                <a:schemeClr val="lt1"/>
              </a:buClr>
              <a:buSzPts val="3600"/>
              <a:buNone/>
              <a:defRPr b="1" sz="3600">
                <a:solidFill>
                  <a:schemeClr val="lt1"/>
                </a:solidFill>
              </a:defRPr>
            </a:lvl6pPr>
            <a:lvl7pPr lvl="6" algn="ctr">
              <a:lnSpc>
                <a:spcPct val="100000"/>
              </a:lnSpc>
              <a:spcBef>
                <a:spcPts val="0"/>
              </a:spcBef>
              <a:spcAft>
                <a:spcPts val="0"/>
              </a:spcAft>
              <a:buClr>
                <a:schemeClr val="lt1"/>
              </a:buClr>
              <a:buSzPts val="3600"/>
              <a:buNone/>
              <a:defRPr b="1" sz="3600">
                <a:solidFill>
                  <a:schemeClr val="lt1"/>
                </a:solidFill>
              </a:defRPr>
            </a:lvl7pPr>
            <a:lvl8pPr lvl="7" algn="ctr">
              <a:lnSpc>
                <a:spcPct val="100000"/>
              </a:lnSpc>
              <a:spcBef>
                <a:spcPts val="0"/>
              </a:spcBef>
              <a:spcAft>
                <a:spcPts val="0"/>
              </a:spcAft>
              <a:buClr>
                <a:schemeClr val="lt1"/>
              </a:buClr>
              <a:buSzPts val="3600"/>
              <a:buNone/>
              <a:defRPr b="1" sz="3600">
                <a:solidFill>
                  <a:schemeClr val="lt1"/>
                </a:solidFill>
              </a:defRPr>
            </a:lvl8pPr>
            <a:lvl9pPr lvl="8" algn="ctr">
              <a:lnSpc>
                <a:spcPct val="100000"/>
              </a:lnSpc>
              <a:spcBef>
                <a:spcPts val="0"/>
              </a:spcBef>
              <a:spcAft>
                <a:spcPts val="0"/>
              </a:spcAft>
              <a:buClr>
                <a:schemeClr val="lt1"/>
              </a:buClr>
              <a:buSzPts val="3600"/>
              <a:buNone/>
              <a:defRPr b="1" sz="3600">
                <a:solidFill>
                  <a:schemeClr val="lt1"/>
                </a:solidFill>
              </a:defRPr>
            </a:lvl9pPr>
          </a:lstStyle>
          <a:p/>
        </p:txBody>
      </p:sp>
      <p:sp>
        <p:nvSpPr>
          <p:cNvPr id="10" name="Google Shape;10;p7"/>
          <p:cNvSpPr txBox="1"/>
          <p:nvPr>
            <p:ph idx="1" type="subTitle"/>
          </p:nvPr>
        </p:nvSpPr>
        <p:spPr>
          <a:xfrm>
            <a:off x="2044200" y="3704650"/>
            <a:ext cx="50556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Bullet Points">
  <p:cSld name="CAPTION_ONLY_3">
    <p:spTree>
      <p:nvGrpSpPr>
        <p:cNvPr id="11" name="Shape 11"/>
        <p:cNvGrpSpPr/>
        <p:nvPr/>
      </p:nvGrpSpPr>
      <p:grpSpPr>
        <a:xfrm>
          <a:off x="0" y="0"/>
          <a:ext cx="0" cy="0"/>
          <a:chOff x="0" y="0"/>
          <a:chExt cx="0" cy="0"/>
        </a:xfrm>
      </p:grpSpPr>
      <p:sp>
        <p:nvSpPr>
          <p:cNvPr id="12" name="Google Shape;12;p8"/>
          <p:cNvSpPr txBox="1"/>
          <p:nvPr>
            <p:ph type="title"/>
          </p:nvPr>
        </p:nvSpPr>
        <p:spPr>
          <a:xfrm>
            <a:off x="938500" y="445025"/>
            <a:ext cx="57357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13" name="Google Shape;13;p8"/>
          <p:cNvSpPr txBox="1"/>
          <p:nvPr>
            <p:ph idx="1" type="body"/>
          </p:nvPr>
        </p:nvSpPr>
        <p:spPr>
          <a:xfrm>
            <a:off x="938500" y="1246025"/>
            <a:ext cx="7172100" cy="3039900"/>
          </a:xfrm>
          <a:prstGeom prst="rect">
            <a:avLst/>
          </a:prstGeom>
          <a:noFill/>
          <a:ln>
            <a:noFill/>
          </a:ln>
        </p:spPr>
        <p:txBody>
          <a:bodyPr anchorCtr="0" anchor="t" bIns="91425" lIns="91425" spcFirstLastPara="1" rIns="91425" wrap="square" tIns="91425">
            <a:noAutofit/>
          </a:bodyPr>
          <a:lstStyle>
            <a:lvl1pPr indent="-301625" lvl="0" marL="457200" algn="l">
              <a:lnSpc>
                <a:spcPct val="100000"/>
              </a:lnSpc>
              <a:spcBef>
                <a:spcPts val="0"/>
              </a:spcBef>
              <a:spcAft>
                <a:spcPts val="0"/>
              </a:spcAft>
              <a:buClr>
                <a:schemeClr val="lt1"/>
              </a:buClr>
              <a:buSzPts val="1150"/>
              <a:buChar char="●"/>
              <a:defRPr sz="1150">
                <a:solidFill>
                  <a:schemeClr val="lt1"/>
                </a:solidFill>
              </a:defRPr>
            </a:lvl1pPr>
            <a:lvl2pPr indent="-301625" lvl="1" marL="914400" algn="l">
              <a:lnSpc>
                <a:spcPct val="100000"/>
              </a:lnSpc>
              <a:spcBef>
                <a:spcPts val="1600"/>
              </a:spcBef>
              <a:spcAft>
                <a:spcPts val="0"/>
              </a:spcAft>
              <a:buClr>
                <a:schemeClr val="lt1"/>
              </a:buClr>
              <a:buSzPts val="1150"/>
              <a:buChar char="○"/>
              <a:defRPr sz="1150">
                <a:solidFill>
                  <a:schemeClr val="lt1"/>
                </a:solidFill>
              </a:defRPr>
            </a:lvl2pPr>
            <a:lvl3pPr indent="-301625" lvl="2" marL="1371600" algn="l">
              <a:lnSpc>
                <a:spcPct val="100000"/>
              </a:lnSpc>
              <a:spcBef>
                <a:spcPts val="1600"/>
              </a:spcBef>
              <a:spcAft>
                <a:spcPts val="0"/>
              </a:spcAft>
              <a:buClr>
                <a:schemeClr val="lt1"/>
              </a:buClr>
              <a:buSzPts val="1150"/>
              <a:buChar char="■"/>
              <a:defRPr sz="1150">
                <a:solidFill>
                  <a:schemeClr val="lt1"/>
                </a:solidFill>
              </a:defRPr>
            </a:lvl3pPr>
            <a:lvl4pPr indent="-301625" lvl="3" marL="1828800" algn="l">
              <a:lnSpc>
                <a:spcPct val="100000"/>
              </a:lnSpc>
              <a:spcBef>
                <a:spcPts val="1600"/>
              </a:spcBef>
              <a:spcAft>
                <a:spcPts val="0"/>
              </a:spcAft>
              <a:buClr>
                <a:schemeClr val="lt1"/>
              </a:buClr>
              <a:buSzPts val="1150"/>
              <a:buChar char="●"/>
              <a:defRPr sz="1150">
                <a:solidFill>
                  <a:schemeClr val="lt1"/>
                </a:solidFill>
              </a:defRPr>
            </a:lvl4pPr>
            <a:lvl5pPr indent="-301625" lvl="4" marL="2286000" algn="l">
              <a:lnSpc>
                <a:spcPct val="100000"/>
              </a:lnSpc>
              <a:spcBef>
                <a:spcPts val="1600"/>
              </a:spcBef>
              <a:spcAft>
                <a:spcPts val="0"/>
              </a:spcAft>
              <a:buClr>
                <a:schemeClr val="lt1"/>
              </a:buClr>
              <a:buSzPts val="1150"/>
              <a:buChar char="○"/>
              <a:defRPr sz="1150">
                <a:solidFill>
                  <a:schemeClr val="lt1"/>
                </a:solidFill>
              </a:defRPr>
            </a:lvl5pPr>
            <a:lvl6pPr indent="-301625" lvl="5" marL="2743200" algn="l">
              <a:lnSpc>
                <a:spcPct val="100000"/>
              </a:lnSpc>
              <a:spcBef>
                <a:spcPts val="1600"/>
              </a:spcBef>
              <a:spcAft>
                <a:spcPts val="0"/>
              </a:spcAft>
              <a:buClr>
                <a:schemeClr val="lt1"/>
              </a:buClr>
              <a:buSzPts val="1150"/>
              <a:buChar char="■"/>
              <a:defRPr sz="1150">
                <a:solidFill>
                  <a:schemeClr val="lt1"/>
                </a:solidFill>
              </a:defRPr>
            </a:lvl6pPr>
            <a:lvl7pPr indent="-301625" lvl="6" marL="3200400" algn="l">
              <a:lnSpc>
                <a:spcPct val="100000"/>
              </a:lnSpc>
              <a:spcBef>
                <a:spcPts val="1600"/>
              </a:spcBef>
              <a:spcAft>
                <a:spcPts val="0"/>
              </a:spcAft>
              <a:buClr>
                <a:schemeClr val="lt1"/>
              </a:buClr>
              <a:buSzPts val="1150"/>
              <a:buChar char="●"/>
              <a:defRPr sz="1150">
                <a:solidFill>
                  <a:schemeClr val="lt1"/>
                </a:solidFill>
              </a:defRPr>
            </a:lvl7pPr>
            <a:lvl8pPr indent="-301625" lvl="7" marL="3657600" algn="l">
              <a:lnSpc>
                <a:spcPct val="100000"/>
              </a:lnSpc>
              <a:spcBef>
                <a:spcPts val="1600"/>
              </a:spcBef>
              <a:spcAft>
                <a:spcPts val="0"/>
              </a:spcAft>
              <a:buClr>
                <a:schemeClr val="lt1"/>
              </a:buClr>
              <a:buSzPts val="1150"/>
              <a:buChar char="○"/>
              <a:defRPr sz="1150">
                <a:solidFill>
                  <a:schemeClr val="lt1"/>
                </a:solidFill>
              </a:defRPr>
            </a:lvl8pPr>
            <a:lvl9pPr indent="-301625" lvl="8" marL="4114800" algn="l">
              <a:lnSpc>
                <a:spcPct val="100000"/>
              </a:lnSpc>
              <a:spcBef>
                <a:spcPts val="1600"/>
              </a:spcBef>
              <a:spcAft>
                <a:spcPts val="1600"/>
              </a:spcAft>
              <a:buClr>
                <a:schemeClr val="lt1"/>
              </a:buClr>
              <a:buSzPts val="1150"/>
              <a:buChar char="■"/>
              <a:defRPr sz="115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spTree>
      <p:nvGrpSpPr>
        <p:cNvPr id="14" name="Shape 14"/>
        <p:cNvGrpSpPr/>
        <p:nvPr/>
      </p:nvGrpSpPr>
      <p:grpSpPr>
        <a:xfrm>
          <a:off x="0" y="0"/>
          <a:ext cx="0" cy="0"/>
          <a:chOff x="0" y="0"/>
          <a:chExt cx="0" cy="0"/>
        </a:xfrm>
      </p:grpSpPr>
      <p:sp>
        <p:nvSpPr>
          <p:cNvPr id="15" name="Google Shape;15;p9"/>
          <p:cNvSpPr txBox="1"/>
          <p:nvPr>
            <p:ph type="ctrTitle"/>
          </p:nvPr>
        </p:nvSpPr>
        <p:spPr>
          <a:xfrm>
            <a:off x="1850525" y="1157925"/>
            <a:ext cx="5442900" cy="2603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lt1"/>
              </a:buClr>
              <a:buSzPts val="3000"/>
              <a:buNone/>
              <a:defRPr b="1" sz="3000">
                <a:solidFill>
                  <a:schemeClr val="lt1"/>
                </a:solidFill>
              </a:defRPr>
            </a:lvl1pPr>
            <a:lvl2pPr lvl="1" algn="ctr">
              <a:lnSpc>
                <a:spcPct val="100000"/>
              </a:lnSpc>
              <a:spcBef>
                <a:spcPts val="0"/>
              </a:spcBef>
              <a:spcAft>
                <a:spcPts val="0"/>
              </a:spcAft>
              <a:buClr>
                <a:schemeClr val="lt1"/>
              </a:buClr>
              <a:buSzPts val="3000"/>
              <a:buNone/>
              <a:defRPr b="1" sz="3000">
                <a:solidFill>
                  <a:schemeClr val="lt1"/>
                </a:solidFill>
              </a:defRPr>
            </a:lvl2pPr>
            <a:lvl3pPr lvl="2" algn="ctr">
              <a:lnSpc>
                <a:spcPct val="100000"/>
              </a:lnSpc>
              <a:spcBef>
                <a:spcPts val="0"/>
              </a:spcBef>
              <a:spcAft>
                <a:spcPts val="0"/>
              </a:spcAft>
              <a:buClr>
                <a:schemeClr val="lt1"/>
              </a:buClr>
              <a:buSzPts val="3000"/>
              <a:buNone/>
              <a:defRPr b="1" sz="3000">
                <a:solidFill>
                  <a:schemeClr val="lt1"/>
                </a:solidFill>
              </a:defRPr>
            </a:lvl3pPr>
            <a:lvl4pPr lvl="3" algn="ctr">
              <a:lnSpc>
                <a:spcPct val="100000"/>
              </a:lnSpc>
              <a:spcBef>
                <a:spcPts val="0"/>
              </a:spcBef>
              <a:spcAft>
                <a:spcPts val="0"/>
              </a:spcAft>
              <a:buClr>
                <a:schemeClr val="lt1"/>
              </a:buClr>
              <a:buSzPts val="3000"/>
              <a:buNone/>
              <a:defRPr b="1" sz="3000">
                <a:solidFill>
                  <a:schemeClr val="lt1"/>
                </a:solidFill>
              </a:defRPr>
            </a:lvl4pPr>
            <a:lvl5pPr lvl="4" algn="ctr">
              <a:lnSpc>
                <a:spcPct val="100000"/>
              </a:lnSpc>
              <a:spcBef>
                <a:spcPts val="0"/>
              </a:spcBef>
              <a:spcAft>
                <a:spcPts val="0"/>
              </a:spcAft>
              <a:buClr>
                <a:schemeClr val="lt1"/>
              </a:buClr>
              <a:buSzPts val="3000"/>
              <a:buNone/>
              <a:defRPr b="1" sz="3000">
                <a:solidFill>
                  <a:schemeClr val="lt1"/>
                </a:solidFill>
              </a:defRPr>
            </a:lvl5pPr>
            <a:lvl6pPr lvl="5" algn="ctr">
              <a:lnSpc>
                <a:spcPct val="100000"/>
              </a:lnSpc>
              <a:spcBef>
                <a:spcPts val="0"/>
              </a:spcBef>
              <a:spcAft>
                <a:spcPts val="0"/>
              </a:spcAft>
              <a:buClr>
                <a:schemeClr val="lt1"/>
              </a:buClr>
              <a:buSzPts val="3000"/>
              <a:buNone/>
              <a:defRPr b="1" sz="3000">
                <a:solidFill>
                  <a:schemeClr val="lt1"/>
                </a:solidFill>
              </a:defRPr>
            </a:lvl6pPr>
            <a:lvl7pPr lvl="6" algn="ctr">
              <a:lnSpc>
                <a:spcPct val="100000"/>
              </a:lnSpc>
              <a:spcBef>
                <a:spcPts val="0"/>
              </a:spcBef>
              <a:spcAft>
                <a:spcPts val="0"/>
              </a:spcAft>
              <a:buClr>
                <a:schemeClr val="lt1"/>
              </a:buClr>
              <a:buSzPts val="3000"/>
              <a:buNone/>
              <a:defRPr b="1" sz="3000">
                <a:solidFill>
                  <a:schemeClr val="lt1"/>
                </a:solidFill>
              </a:defRPr>
            </a:lvl7pPr>
            <a:lvl8pPr lvl="7" algn="ctr">
              <a:lnSpc>
                <a:spcPct val="100000"/>
              </a:lnSpc>
              <a:spcBef>
                <a:spcPts val="0"/>
              </a:spcBef>
              <a:spcAft>
                <a:spcPts val="0"/>
              </a:spcAft>
              <a:buClr>
                <a:schemeClr val="lt1"/>
              </a:buClr>
              <a:buSzPts val="3000"/>
              <a:buNone/>
              <a:defRPr b="1" sz="3000">
                <a:solidFill>
                  <a:schemeClr val="lt1"/>
                </a:solidFill>
              </a:defRPr>
            </a:lvl8pPr>
            <a:lvl9pPr lvl="8" algn="ctr">
              <a:lnSpc>
                <a:spcPct val="100000"/>
              </a:lnSpc>
              <a:spcBef>
                <a:spcPts val="0"/>
              </a:spcBef>
              <a:spcAft>
                <a:spcPts val="0"/>
              </a:spcAft>
              <a:buClr>
                <a:schemeClr val="lt1"/>
              </a:buClr>
              <a:buSzPts val="3000"/>
              <a:buNone/>
              <a:defRPr b="1" sz="3000">
                <a:solidFill>
                  <a:schemeClr val="lt1"/>
                </a:solidFill>
              </a:defRPr>
            </a:lvl9pPr>
          </a:lstStyle>
          <a:p/>
        </p:txBody>
      </p:sp>
      <p:sp>
        <p:nvSpPr>
          <p:cNvPr id="16" name="Google Shape;16;p9"/>
          <p:cNvSpPr txBox="1"/>
          <p:nvPr>
            <p:ph idx="1" type="subTitle"/>
          </p:nvPr>
        </p:nvSpPr>
        <p:spPr>
          <a:xfrm>
            <a:off x="2481900" y="3945600"/>
            <a:ext cx="4180200" cy="4647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accent1"/>
              </a:buClr>
              <a:buSzPts val="1800"/>
              <a:buNone/>
              <a:defRPr sz="1800">
                <a:solidFill>
                  <a:schemeClr val="accent1"/>
                </a:solidFill>
              </a:defRPr>
            </a:lvl2pPr>
            <a:lvl3pPr lvl="2" algn="ctr">
              <a:lnSpc>
                <a:spcPct val="100000"/>
              </a:lnSpc>
              <a:spcBef>
                <a:spcPts val="0"/>
              </a:spcBef>
              <a:spcAft>
                <a:spcPts val="0"/>
              </a:spcAft>
              <a:buClr>
                <a:schemeClr val="accent1"/>
              </a:buClr>
              <a:buSzPts val="1800"/>
              <a:buNone/>
              <a:defRPr sz="1800">
                <a:solidFill>
                  <a:schemeClr val="accent1"/>
                </a:solidFill>
              </a:defRPr>
            </a:lvl3pPr>
            <a:lvl4pPr lvl="3" algn="ctr">
              <a:lnSpc>
                <a:spcPct val="100000"/>
              </a:lnSpc>
              <a:spcBef>
                <a:spcPts val="0"/>
              </a:spcBef>
              <a:spcAft>
                <a:spcPts val="0"/>
              </a:spcAft>
              <a:buClr>
                <a:schemeClr val="accent1"/>
              </a:buClr>
              <a:buSzPts val="1800"/>
              <a:buNone/>
              <a:defRPr sz="1800">
                <a:solidFill>
                  <a:schemeClr val="accent1"/>
                </a:solidFill>
              </a:defRPr>
            </a:lvl4pPr>
            <a:lvl5pPr lvl="4" algn="ctr">
              <a:lnSpc>
                <a:spcPct val="100000"/>
              </a:lnSpc>
              <a:spcBef>
                <a:spcPts val="0"/>
              </a:spcBef>
              <a:spcAft>
                <a:spcPts val="0"/>
              </a:spcAft>
              <a:buClr>
                <a:schemeClr val="accent1"/>
              </a:buClr>
              <a:buSzPts val="1800"/>
              <a:buNone/>
              <a:defRPr sz="1800">
                <a:solidFill>
                  <a:schemeClr val="accent1"/>
                </a:solidFill>
              </a:defRPr>
            </a:lvl5pPr>
            <a:lvl6pPr lvl="5" algn="ctr">
              <a:lnSpc>
                <a:spcPct val="100000"/>
              </a:lnSpc>
              <a:spcBef>
                <a:spcPts val="0"/>
              </a:spcBef>
              <a:spcAft>
                <a:spcPts val="0"/>
              </a:spcAft>
              <a:buClr>
                <a:schemeClr val="accent1"/>
              </a:buClr>
              <a:buSzPts val="1800"/>
              <a:buNone/>
              <a:defRPr sz="1800">
                <a:solidFill>
                  <a:schemeClr val="accent1"/>
                </a:solidFill>
              </a:defRPr>
            </a:lvl6pPr>
            <a:lvl7pPr lvl="6" algn="ctr">
              <a:lnSpc>
                <a:spcPct val="100000"/>
              </a:lnSpc>
              <a:spcBef>
                <a:spcPts val="0"/>
              </a:spcBef>
              <a:spcAft>
                <a:spcPts val="0"/>
              </a:spcAft>
              <a:buClr>
                <a:schemeClr val="accent1"/>
              </a:buClr>
              <a:buSzPts val="1800"/>
              <a:buNone/>
              <a:defRPr sz="1800">
                <a:solidFill>
                  <a:schemeClr val="accent1"/>
                </a:solidFill>
              </a:defRPr>
            </a:lvl7pPr>
            <a:lvl8pPr lvl="7" algn="ctr">
              <a:lnSpc>
                <a:spcPct val="100000"/>
              </a:lnSpc>
              <a:spcBef>
                <a:spcPts val="0"/>
              </a:spcBef>
              <a:spcAft>
                <a:spcPts val="0"/>
              </a:spcAft>
              <a:buClr>
                <a:schemeClr val="accent1"/>
              </a:buClr>
              <a:buSzPts val="1800"/>
              <a:buNone/>
              <a:defRPr sz="1800">
                <a:solidFill>
                  <a:schemeClr val="accent1"/>
                </a:solidFill>
              </a:defRPr>
            </a:lvl8pPr>
            <a:lvl9pPr lvl="8" algn="ctr">
              <a:lnSpc>
                <a:spcPct val="100000"/>
              </a:lnSpc>
              <a:spcBef>
                <a:spcPts val="0"/>
              </a:spcBef>
              <a:spcAft>
                <a:spcPts val="0"/>
              </a:spcAft>
              <a:buClr>
                <a:schemeClr val="accent1"/>
              </a:buClr>
              <a:buSzPts val="1800"/>
              <a:buNone/>
              <a:defRPr sz="1800">
                <a:solidFill>
                  <a:schemeClr val="accent1"/>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 name="Shape 17"/>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8" name="Shape 18"/>
        <p:cNvGrpSpPr/>
        <p:nvPr/>
      </p:nvGrpSpPr>
      <p:grpSpPr>
        <a:xfrm>
          <a:off x="0" y="0"/>
          <a:ext cx="0" cy="0"/>
          <a:chOff x="0" y="0"/>
          <a:chExt cx="0" cy="0"/>
        </a:xfrm>
      </p:grpSpPr>
      <p:sp>
        <p:nvSpPr>
          <p:cNvPr id="19" name="Google Shape;19;p11"/>
          <p:cNvSpPr txBox="1"/>
          <p:nvPr>
            <p:ph type="title"/>
          </p:nvPr>
        </p:nvSpPr>
        <p:spPr>
          <a:xfrm>
            <a:off x="938500" y="445025"/>
            <a:ext cx="4629300" cy="9414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p:txBody>
      </p:sp>
      <p:sp>
        <p:nvSpPr>
          <p:cNvPr id="20" name="Google Shape;20;p11"/>
          <p:cNvSpPr txBox="1"/>
          <p:nvPr>
            <p:ph idx="1" type="body"/>
          </p:nvPr>
        </p:nvSpPr>
        <p:spPr>
          <a:xfrm>
            <a:off x="938500"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
        <p:nvSpPr>
          <p:cNvPr id="21" name="Google Shape;21;p11"/>
          <p:cNvSpPr txBox="1"/>
          <p:nvPr>
            <p:ph idx="2" type="body"/>
          </p:nvPr>
        </p:nvSpPr>
        <p:spPr>
          <a:xfrm>
            <a:off x="5037525" y="1659275"/>
            <a:ext cx="3186900" cy="2760900"/>
          </a:xfrm>
          <a:prstGeom prst="rect">
            <a:avLst/>
          </a:prstGeom>
          <a:noFill/>
          <a:ln>
            <a:noFill/>
          </a:ln>
        </p:spPr>
        <p:txBody>
          <a:bodyPr anchorCtr="0" anchor="t" bIns="91425" lIns="91425" spcFirstLastPara="1" rIns="91425" wrap="square" tIns="91425">
            <a:noAutofit/>
          </a:bodyPr>
          <a:lstStyle>
            <a:lvl1pPr indent="-317500" lvl="0" marL="457200" algn="l">
              <a:lnSpc>
                <a:spcPct val="100000"/>
              </a:lnSpc>
              <a:spcBef>
                <a:spcPts val="0"/>
              </a:spcBef>
              <a:spcAft>
                <a:spcPts val="0"/>
              </a:spcAft>
              <a:buClr>
                <a:schemeClr val="lt1"/>
              </a:buClr>
              <a:buSzPts val="1400"/>
              <a:buChar char="●"/>
              <a:defRPr sz="1400">
                <a:solidFill>
                  <a:schemeClr val="lt1"/>
                </a:solidFill>
              </a:defRPr>
            </a:lvl1pPr>
            <a:lvl2pPr indent="-317500" lvl="1" marL="914400" algn="l">
              <a:lnSpc>
                <a:spcPct val="100000"/>
              </a:lnSpc>
              <a:spcBef>
                <a:spcPts val="1600"/>
              </a:spcBef>
              <a:spcAft>
                <a:spcPts val="0"/>
              </a:spcAft>
              <a:buClr>
                <a:schemeClr val="lt1"/>
              </a:buClr>
              <a:buSzPts val="1400"/>
              <a:buChar char="○"/>
              <a:defRPr>
                <a:solidFill>
                  <a:schemeClr val="lt1"/>
                </a:solidFill>
              </a:defRPr>
            </a:lvl2pPr>
            <a:lvl3pPr indent="-317500" lvl="2" marL="1371600" algn="l">
              <a:lnSpc>
                <a:spcPct val="100000"/>
              </a:lnSpc>
              <a:spcBef>
                <a:spcPts val="1600"/>
              </a:spcBef>
              <a:spcAft>
                <a:spcPts val="0"/>
              </a:spcAft>
              <a:buClr>
                <a:schemeClr val="lt1"/>
              </a:buClr>
              <a:buSzPts val="1400"/>
              <a:buChar char="■"/>
              <a:defRPr>
                <a:solidFill>
                  <a:schemeClr val="lt1"/>
                </a:solidFill>
              </a:defRPr>
            </a:lvl3pPr>
            <a:lvl4pPr indent="-317500" lvl="3" marL="1828800" algn="l">
              <a:lnSpc>
                <a:spcPct val="100000"/>
              </a:lnSpc>
              <a:spcBef>
                <a:spcPts val="1600"/>
              </a:spcBef>
              <a:spcAft>
                <a:spcPts val="0"/>
              </a:spcAft>
              <a:buClr>
                <a:schemeClr val="lt1"/>
              </a:buClr>
              <a:buSzPts val="1400"/>
              <a:buChar char="●"/>
              <a:defRPr>
                <a:solidFill>
                  <a:schemeClr val="lt1"/>
                </a:solidFill>
              </a:defRPr>
            </a:lvl4pPr>
            <a:lvl5pPr indent="-317500" lvl="4" marL="2286000" algn="l">
              <a:lnSpc>
                <a:spcPct val="100000"/>
              </a:lnSpc>
              <a:spcBef>
                <a:spcPts val="1600"/>
              </a:spcBef>
              <a:spcAft>
                <a:spcPts val="0"/>
              </a:spcAft>
              <a:buClr>
                <a:schemeClr val="lt1"/>
              </a:buClr>
              <a:buSzPts val="1400"/>
              <a:buChar char="○"/>
              <a:defRPr>
                <a:solidFill>
                  <a:schemeClr val="lt1"/>
                </a:solidFill>
              </a:defRPr>
            </a:lvl5pPr>
            <a:lvl6pPr indent="-317500" lvl="5" marL="2743200" algn="l">
              <a:lnSpc>
                <a:spcPct val="100000"/>
              </a:lnSpc>
              <a:spcBef>
                <a:spcPts val="1600"/>
              </a:spcBef>
              <a:spcAft>
                <a:spcPts val="0"/>
              </a:spcAft>
              <a:buClr>
                <a:schemeClr val="lt1"/>
              </a:buClr>
              <a:buSzPts val="1400"/>
              <a:buChar char="■"/>
              <a:defRPr>
                <a:solidFill>
                  <a:schemeClr val="lt1"/>
                </a:solidFill>
              </a:defRPr>
            </a:lvl6pPr>
            <a:lvl7pPr indent="-317500" lvl="6" marL="3200400" algn="l">
              <a:lnSpc>
                <a:spcPct val="100000"/>
              </a:lnSpc>
              <a:spcBef>
                <a:spcPts val="1600"/>
              </a:spcBef>
              <a:spcAft>
                <a:spcPts val="0"/>
              </a:spcAft>
              <a:buClr>
                <a:schemeClr val="lt1"/>
              </a:buClr>
              <a:buSzPts val="1400"/>
              <a:buChar char="●"/>
              <a:defRPr>
                <a:solidFill>
                  <a:schemeClr val="lt1"/>
                </a:solidFill>
              </a:defRPr>
            </a:lvl7pPr>
            <a:lvl8pPr indent="-317500" lvl="7" marL="3657600" algn="l">
              <a:lnSpc>
                <a:spcPct val="100000"/>
              </a:lnSpc>
              <a:spcBef>
                <a:spcPts val="1600"/>
              </a:spcBef>
              <a:spcAft>
                <a:spcPts val="0"/>
              </a:spcAft>
              <a:buClr>
                <a:schemeClr val="lt1"/>
              </a:buClr>
              <a:buSzPts val="1400"/>
              <a:buChar char="○"/>
              <a:defRPr>
                <a:solidFill>
                  <a:schemeClr val="lt1"/>
                </a:solidFill>
              </a:defRPr>
            </a:lvl8pPr>
            <a:lvl9pPr indent="-317500" lvl="8" marL="4114800" algn="l">
              <a:lnSpc>
                <a:spcPct val="100000"/>
              </a:lnSpc>
              <a:spcBef>
                <a:spcPts val="1600"/>
              </a:spcBef>
              <a:spcAft>
                <a:spcPts val="1600"/>
              </a:spcAft>
              <a:buClr>
                <a:schemeClr val="lt1"/>
              </a:buClr>
              <a:buSzPts val="1400"/>
              <a:buChar char="■"/>
              <a:defRPr>
                <a:solidFill>
                  <a:schemeClr val="lt1"/>
                </a:solidFil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lt1"/>
              </a:buClr>
              <a:buSzPts val="2800"/>
              <a:buFont typeface="Montserrat"/>
              <a:buNone/>
              <a:defRPr b="0" i="0" sz="2800" u="none" cap="none" strike="noStrike">
                <a:solidFill>
                  <a:schemeClr val="lt1"/>
                </a:solidFill>
                <a:latin typeface="Montserrat"/>
                <a:ea typeface="Montserrat"/>
                <a:cs typeface="Montserrat"/>
                <a:sym typeface="Montserrat"/>
              </a:defRPr>
            </a:lvl1pPr>
            <a:lvl2pPr lvl="1"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2pPr>
            <a:lvl3pPr lvl="2"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3pPr>
            <a:lvl4pPr lvl="3"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4pPr>
            <a:lvl5pPr lvl="4"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5pPr>
            <a:lvl6pPr lvl="5"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6pPr>
            <a:lvl7pPr lvl="6"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7pPr>
            <a:lvl8pPr lvl="7"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8pPr>
            <a:lvl9pPr lvl="8" marR="0" rtl="0" algn="l">
              <a:lnSpc>
                <a:spcPct val="100000"/>
              </a:lnSpc>
              <a:spcBef>
                <a:spcPts val="0"/>
              </a:spcBef>
              <a:spcAft>
                <a:spcPts val="0"/>
              </a:spcAft>
              <a:buClr>
                <a:schemeClr val="dk1"/>
              </a:buClr>
              <a:buSzPts val="2800"/>
              <a:buFont typeface="Montserrat"/>
              <a:buNone/>
              <a:defRPr b="0" i="0" sz="2800" u="none" cap="none" strike="noStrike">
                <a:solidFill>
                  <a:schemeClr val="dk1"/>
                </a:solidFill>
                <a:latin typeface="Montserrat"/>
                <a:ea typeface="Montserrat"/>
                <a:cs typeface="Montserrat"/>
                <a:sym typeface="Montserrat"/>
              </a:defRPr>
            </a:lvl9pPr>
          </a:lstStyle>
          <a:p/>
        </p:txBody>
      </p:sp>
      <p:sp>
        <p:nvSpPr>
          <p:cNvPr id="7" name="Google Shape;7;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00000"/>
              </a:lnSpc>
              <a:spcBef>
                <a:spcPts val="0"/>
              </a:spcBef>
              <a:spcAft>
                <a:spcPts val="0"/>
              </a:spcAft>
              <a:buClr>
                <a:schemeClr val="dk2"/>
              </a:buClr>
              <a:buSzPts val="1800"/>
              <a:buFont typeface="Montserrat"/>
              <a:buChar char="●"/>
              <a:defRPr b="0" i="0" sz="1800" u="none" cap="none" strike="noStrike">
                <a:solidFill>
                  <a:schemeClr val="dk2"/>
                </a:solidFill>
                <a:latin typeface="Montserrat"/>
                <a:ea typeface="Montserrat"/>
                <a:cs typeface="Montserrat"/>
                <a:sym typeface="Montserrat"/>
              </a:defRPr>
            </a:lvl1pPr>
            <a:lvl2pPr indent="-317500" lvl="1" marL="914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2pPr>
            <a:lvl3pPr indent="-317500" lvl="2" marL="1371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3pPr>
            <a:lvl4pPr indent="-317500" lvl="3" marL="18288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4pPr>
            <a:lvl5pPr indent="-317500" lvl="4" marL="22860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5pPr>
            <a:lvl6pPr indent="-317500" lvl="5" marL="27432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6pPr>
            <a:lvl7pPr indent="-317500" lvl="6" marL="32004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7pPr>
            <a:lvl8pPr indent="-317500" lvl="7" marL="3657600" marR="0" rtl="0" algn="l">
              <a:lnSpc>
                <a:spcPct val="100000"/>
              </a:lnSpc>
              <a:spcBef>
                <a:spcPts val="1600"/>
              </a:spcBef>
              <a:spcAft>
                <a:spcPts val="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8pPr>
            <a:lvl9pPr indent="-317500" lvl="8" marL="4114800" marR="0" rtl="0" algn="l">
              <a:lnSpc>
                <a:spcPct val="100000"/>
              </a:lnSpc>
              <a:spcBef>
                <a:spcPts val="1600"/>
              </a:spcBef>
              <a:spcAft>
                <a:spcPts val="1600"/>
              </a:spcAft>
              <a:buClr>
                <a:schemeClr val="dk2"/>
              </a:buClr>
              <a:buSzPts val="1400"/>
              <a:buFont typeface="Montserrat"/>
              <a:buChar char="■"/>
              <a:defRPr b="0" i="0" sz="1400" u="none" cap="none" strike="noStrike">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 name="Shape 25"/>
        <p:cNvGrpSpPr/>
        <p:nvPr/>
      </p:nvGrpSpPr>
      <p:grpSpPr>
        <a:xfrm>
          <a:off x="0" y="0"/>
          <a:ext cx="0" cy="0"/>
          <a:chOff x="0" y="0"/>
          <a:chExt cx="0" cy="0"/>
        </a:xfrm>
      </p:grpSpPr>
      <p:sp>
        <p:nvSpPr>
          <p:cNvPr id="26" name="Google Shape;26;p1"/>
          <p:cNvSpPr txBox="1"/>
          <p:nvPr>
            <p:ph type="ctrTitle"/>
          </p:nvPr>
        </p:nvSpPr>
        <p:spPr>
          <a:xfrm>
            <a:off x="1642533" y="1950074"/>
            <a:ext cx="5858933" cy="644700"/>
          </a:xfrm>
          <a:prstGeom prst="rect">
            <a:avLst/>
          </a:prstGeom>
          <a:noFill/>
          <a:ln>
            <a:noFill/>
          </a:ln>
          <a:effectLst>
            <a:outerShdw blurRad="142875" rotWithShape="0" algn="bl" dir="87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lang="en-US">
                <a:latin typeface="Arial"/>
                <a:ea typeface="Arial"/>
                <a:cs typeface="Arial"/>
                <a:sym typeface="Arial"/>
              </a:rPr>
              <a:t>SALES PROFESSIONALS</a:t>
            </a:r>
            <a:endParaRPr/>
          </a:p>
        </p:txBody>
      </p:sp>
      <p:sp>
        <p:nvSpPr>
          <p:cNvPr id="27" name="Google Shape;27;p1"/>
          <p:cNvSpPr txBox="1"/>
          <p:nvPr>
            <p:ph type="ctrTitle"/>
          </p:nvPr>
        </p:nvSpPr>
        <p:spPr>
          <a:xfrm>
            <a:off x="2941650" y="2624375"/>
            <a:ext cx="3260700" cy="464700"/>
          </a:xfrm>
          <a:prstGeom prst="rect">
            <a:avLst/>
          </a:prstGeom>
          <a:noFill/>
          <a:ln>
            <a:noFill/>
          </a:ln>
          <a:effectLst>
            <a:outerShdw blurRad="100013" rotWithShape="0" algn="bl" dir="8460000" dist="19050">
              <a:srgbClr val="76A5AF">
                <a:alpha val="49803"/>
              </a:srgbClr>
            </a:outerShdw>
          </a:effectLst>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3600"/>
              <a:buNone/>
            </a:pPr>
            <a:r>
              <a:rPr b="0" lang="en-US" sz="2200">
                <a:latin typeface="Arial"/>
                <a:ea typeface="Arial"/>
                <a:cs typeface="Arial"/>
                <a:sym typeface="Arial"/>
              </a:rPr>
              <a:t>LESSON 7.5</a:t>
            </a:r>
            <a:endParaRPr b="0" sz="2200">
              <a:latin typeface="Arial"/>
              <a:ea typeface="Arial"/>
              <a:cs typeface="Arial"/>
              <a:sym typeface="Arial"/>
            </a:endParaRPr>
          </a:p>
        </p:txBody>
      </p:sp>
      <p:cxnSp>
        <p:nvCxnSpPr>
          <p:cNvPr id="28" name="Google Shape;28;p1"/>
          <p:cNvCxnSpPr/>
          <p:nvPr/>
        </p:nvCxnSpPr>
        <p:spPr>
          <a:xfrm>
            <a:off x="3190500" y="256517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29" name="Google Shape;29;p1"/>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0" name="Google Shape;30;p1"/>
          <p:cNvSpPr txBox="1"/>
          <p:nvPr/>
        </p:nvSpPr>
        <p:spPr>
          <a:xfrm>
            <a:off x="5577150" y="4689025"/>
            <a:ext cx="2505900" cy="3849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700"/>
              <a:buFont typeface="Arial"/>
              <a:buNone/>
            </a:pPr>
            <a:r>
              <a:rPr b="0" i="0" lang="en-US" sz="700" u="none" cap="none" strike="noStrike">
                <a:solidFill>
                  <a:schemeClr val="accent5"/>
                </a:solidFill>
                <a:latin typeface="Arial"/>
                <a:ea typeface="Arial"/>
                <a:cs typeface="Arial"/>
                <a:sym typeface="Arial"/>
              </a:rPr>
              <a:t>©</a:t>
            </a:r>
            <a:r>
              <a:rPr b="0" i="0" lang="en-US" sz="1300" u="none" cap="none" strike="noStrike">
                <a:solidFill>
                  <a:schemeClr val="accent5"/>
                </a:solidFill>
                <a:latin typeface="Arial"/>
                <a:ea typeface="Arial"/>
                <a:cs typeface="Arial"/>
                <a:sym typeface="Arial"/>
              </a:rPr>
              <a:t> </a:t>
            </a:r>
            <a:r>
              <a:rPr lang="en-US" sz="700">
                <a:solidFill>
                  <a:schemeClr val="accent5"/>
                </a:solidFill>
              </a:rPr>
              <a:t>Copyright 2023</a:t>
            </a:r>
            <a:r>
              <a:rPr b="0" i="0" lang="en-US" sz="700" u="none" cap="none" strike="noStrike">
                <a:solidFill>
                  <a:schemeClr val="accent5"/>
                </a:solidFill>
                <a:latin typeface="Arial"/>
                <a:ea typeface="Arial"/>
                <a:cs typeface="Arial"/>
                <a:sym typeface="Arial"/>
              </a:rPr>
              <a:t>. Sports Career Consulting, LLC.</a:t>
            </a:r>
            <a:endParaRPr b="0" i="0" sz="700" u="none" cap="none" strike="noStrike">
              <a:solidFill>
                <a:schemeClr val="accent5"/>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 name="Shape 34"/>
        <p:cNvGrpSpPr/>
        <p:nvPr/>
      </p:nvGrpSpPr>
      <p:grpSpPr>
        <a:xfrm>
          <a:off x="0" y="0"/>
          <a:ext cx="0" cy="0"/>
          <a:chOff x="0" y="0"/>
          <a:chExt cx="0" cy="0"/>
        </a:xfrm>
      </p:grpSpPr>
      <p:sp>
        <p:nvSpPr>
          <p:cNvPr id="35" name="Google Shape;35;p2"/>
          <p:cNvSpPr txBox="1"/>
          <p:nvPr>
            <p:ph type="title"/>
          </p:nvPr>
        </p:nvSpPr>
        <p:spPr>
          <a:xfrm>
            <a:off x="938500" y="445025"/>
            <a:ext cx="7449144"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WHAT MAKES A GOOD SALES PROFESSIONAL? </a:t>
            </a:r>
            <a:endParaRPr b="1">
              <a:latin typeface="Arial"/>
              <a:ea typeface="Arial"/>
              <a:cs typeface="Arial"/>
              <a:sym typeface="Arial"/>
            </a:endParaRPr>
          </a:p>
        </p:txBody>
      </p:sp>
      <p:sp>
        <p:nvSpPr>
          <p:cNvPr id="36" name="Google Shape;36;p2"/>
          <p:cNvSpPr txBox="1"/>
          <p:nvPr>
            <p:ph idx="1" type="body"/>
          </p:nvPr>
        </p:nvSpPr>
        <p:spPr>
          <a:xfrm>
            <a:off x="938500" y="1061150"/>
            <a:ext cx="7792500" cy="3224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b="1" lang="en-US" sz="1500">
                <a:latin typeface="Arial"/>
                <a:ea typeface="Arial"/>
                <a:cs typeface="Arial"/>
                <a:sym typeface="Arial"/>
              </a:rPr>
              <a:t>A good sales professional has a combination of the following characteristics:</a:t>
            </a:r>
            <a:endParaRPr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Belief in the product</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Good listener</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Sense of humor</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Self-motivated and self-disciplined</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Strong work ethic</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Personable</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Knowledgeable</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Someone who asks questions and listens</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Self-confident (not to be confused with arrogant!)</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Strong ability to build relationships</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Capable of handling the inevitable frequent rejection</a:t>
            </a:r>
            <a:endParaRPr sz="1500">
              <a:latin typeface="Arial"/>
              <a:ea typeface="Arial"/>
              <a:cs typeface="Arial"/>
              <a:sym typeface="Arial"/>
            </a:endParaRPr>
          </a:p>
          <a:p>
            <a:pPr indent="-323850" lvl="0" marL="457200" rtl="0" algn="l">
              <a:lnSpc>
                <a:spcPct val="100000"/>
              </a:lnSpc>
              <a:spcBef>
                <a:spcPts val="0"/>
              </a:spcBef>
              <a:spcAft>
                <a:spcPts val="0"/>
              </a:spcAft>
              <a:buSzPts val="1500"/>
              <a:buFont typeface="Arial"/>
              <a:buChar char="●"/>
            </a:pPr>
            <a:r>
              <a:rPr lang="en-US" sz="1500">
                <a:latin typeface="Arial"/>
                <a:ea typeface="Arial"/>
                <a:cs typeface="Arial"/>
                <a:sym typeface="Arial"/>
              </a:rPr>
              <a:t>Effective time management skills</a:t>
            </a:r>
            <a:endParaRPr sz="1500">
              <a:latin typeface="Arial"/>
              <a:ea typeface="Arial"/>
              <a:cs typeface="Arial"/>
              <a:sym typeface="Arial"/>
            </a:endParaRPr>
          </a:p>
        </p:txBody>
      </p:sp>
      <p:cxnSp>
        <p:nvCxnSpPr>
          <p:cNvPr id="37" name="Google Shape;37;p2"/>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38" name="Google Shape;38;p2"/>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39" name="Google Shape;39;p2"/>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 name="Shape 43"/>
        <p:cNvGrpSpPr/>
        <p:nvPr/>
      </p:nvGrpSpPr>
      <p:grpSpPr>
        <a:xfrm>
          <a:off x="0" y="0"/>
          <a:ext cx="0" cy="0"/>
          <a:chOff x="0" y="0"/>
          <a:chExt cx="0" cy="0"/>
        </a:xfrm>
      </p:grpSpPr>
      <p:sp>
        <p:nvSpPr>
          <p:cNvPr id="44" name="Google Shape;44;p3"/>
          <p:cNvSpPr txBox="1"/>
          <p:nvPr>
            <p:ph type="title"/>
          </p:nvPr>
        </p:nvSpPr>
        <p:spPr>
          <a:xfrm>
            <a:off x="938500" y="445025"/>
            <a:ext cx="7449144" cy="941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400"/>
              <a:buNone/>
            </a:pPr>
            <a:r>
              <a:rPr b="1" lang="en-US">
                <a:latin typeface="Arial"/>
                <a:ea typeface="Arial"/>
                <a:cs typeface="Arial"/>
                <a:sym typeface="Arial"/>
              </a:rPr>
              <a:t>WHAT MAKES A GOOD SALES PROFESSIONAL? </a:t>
            </a:r>
            <a:endParaRPr b="1">
              <a:latin typeface="Arial"/>
              <a:ea typeface="Arial"/>
              <a:cs typeface="Arial"/>
              <a:sym typeface="Arial"/>
            </a:endParaRPr>
          </a:p>
        </p:txBody>
      </p:sp>
      <p:sp>
        <p:nvSpPr>
          <p:cNvPr id="45" name="Google Shape;45;p3"/>
          <p:cNvSpPr txBox="1"/>
          <p:nvPr>
            <p:ph idx="1" type="body"/>
          </p:nvPr>
        </p:nvSpPr>
        <p:spPr>
          <a:xfrm>
            <a:off x="938500" y="1061156"/>
            <a:ext cx="7172100" cy="3224769"/>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50"/>
              <a:buNone/>
            </a:pPr>
            <a:r>
              <a:rPr lang="en-US" sz="1500">
                <a:latin typeface="Arial"/>
                <a:ea typeface="Arial"/>
                <a:cs typeface="Arial"/>
                <a:sym typeface="Arial"/>
              </a:rPr>
              <a:t>Successful sales professionals develop and hone their sales skills over time. For example, good salespeople will never lose contact with prospective customers.</a:t>
            </a:r>
            <a:endParaRPr sz="1500">
              <a:latin typeface="Arial"/>
              <a:ea typeface="Arial"/>
              <a:cs typeface="Arial"/>
              <a:sym typeface="Arial"/>
            </a:endParaRPr>
          </a:p>
          <a:p>
            <a:pPr indent="0" lvl="0" marL="0" rtl="0" algn="l">
              <a:lnSpc>
                <a:spcPct val="100000"/>
              </a:lnSpc>
              <a:spcBef>
                <a:spcPts val="1000"/>
              </a:spcBef>
              <a:spcAft>
                <a:spcPts val="0"/>
              </a:spcAft>
              <a:buSzPts val="1150"/>
              <a:buNone/>
            </a:pPr>
            <a:r>
              <a:rPr b="1" lang="en-US" sz="1500">
                <a:latin typeface="Arial"/>
                <a:ea typeface="Arial"/>
                <a:cs typeface="Arial"/>
                <a:sym typeface="Arial"/>
              </a:rPr>
              <a:t>Other skills that successful sales professionals develop include:</a:t>
            </a:r>
            <a:endParaRPr b="1" sz="1500">
              <a:latin typeface="Arial"/>
              <a:ea typeface="Arial"/>
              <a:cs typeface="Arial"/>
              <a:sym typeface="Arial"/>
            </a:endParaRPr>
          </a:p>
          <a:p>
            <a:pPr indent="-323850" lvl="0" marL="457200" rtl="0" algn="l">
              <a:lnSpc>
                <a:spcPct val="100000"/>
              </a:lnSpc>
              <a:spcBef>
                <a:spcPts val="1000"/>
              </a:spcBef>
              <a:spcAft>
                <a:spcPts val="0"/>
              </a:spcAft>
              <a:buSzPts val="1500"/>
              <a:buFont typeface="Arial"/>
              <a:buChar char="●"/>
            </a:pPr>
            <a:r>
              <a:rPr lang="en-US" sz="1500">
                <a:latin typeface="Arial"/>
                <a:ea typeface="Arial"/>
                <a:cs typeface="Arial"/>
                <a:sym typeface="Arial"/>
              </a:rPr>
              <a:t>Consistently ask for the sale </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US" sz="1500">
                <a:latin typeface="Arial"/>
                <a:ea typeface="Arial"/>
                <a:cs typeface="Arial"/>
                <a:sym typeface="Arial"/>
              </a:rPr>
              <a:t>Follow up with customers after the sale with the same dedication they demonstrated before the sale (building strong relationships)</a:t>
            </a:r>
            <a:endParaRPr sz="1500">
              <a:latin typeface="Arial"/>
              <a:ea typeface="Arial"/>
              <a:cs typeface="Arial"/>
              <a:sym typeface="Arial"/>
            </a:endParaRPr>
          </a:p>
          <a:p>
            <a:pPr indent="-323850" lvl="0" marL="457200" rtl="0" algn="l">
              <a:lnSpc>
                <a:spcPct val="100000"/>
              </a:lnSpc>
              <a:spcBef>
                <a:spcPts val="500"/>
              </a:spcBef>
              <a:spcAft>
                <a:spcPts val="0"/>
              </a:spcAft>
              <a:buSzPts val="1500"/>
              <a:buFont typeface="Arial"/>
              <a:buChar char="●"/>
            </a:pPr>
            <a:r>
              <a:rPr lang="en-US" sz="1500">
                <a:latin typeface="Arial"/>
                <a:ea typeface="Arial"/>
                <a:cs typeface="Arial"/>
                <a:sym typeface="Arial"/>
              </a:rPr>
              <a:t>Developing a “game plan” to devise a sales strategy that best caters to their strengths</a:t>
            </a:r>
            <a:endParaRPr sz="1500">
              <a:latin typeface="Arial"/>
              <a:ea typeface="Arial"/>
              <a:cs typeface="Arial"/>
              <a:sym typeface="Arial"/>
            </a:endParaRPr>
          </a:p>
          <a:p>
            <a:pPr indent="-323850" lvl="1" marL="914400" rtl="0" algn="l">
              <a:lnSpc>
                <a:spcPct val="100000"/>
              </a:lnSpc>
              <a:spcBef>
                <a:spcPts val="500"/>
              </a:spcBef>
              <a:spcAft>
                <a:spcPts val="0"/>
              </a:spcAft>
              <a:buSzPts val="1500"/>
              <a:buFont typeface="Arial"/>
              <a:buChar char="○"/>
            </a:pPr>
            <a:r>
              <a:rPr lang="en-US" sz="1500">
                <a:latin typeface="Arial"/>
                <a:ea typeface="Arial"/>
                <a:cs typeface="Arial"/>
                <a:sym typeface="Arial"/>
              </a:rPr>
              <a:t>A quality game plan includes gaining knowledge not only of company products and services, but of the backgrounds of prospective customers</a:t>
            </a:r>
            <a:endParaRPr sz="1500">
              <a:latin typeface="Arial"/>
              <a:ea typeface="Arial"/>
              <a:cs typeface="Arial"/>
              <a:sym typeface="Arial"/>
            </a:endParaRPr>
          </a:p>
          <a:p>
            <a:pPr indent="-323850" lvl="0" marL="457200" rtl="0" algn="l">
              <a:lnSpc>
                <a:spcPct val="100000"/>
              </a:lnSpc>
              <a:spcBef>
                <a:spcPts val="500"/>
              </a:spcBef>
              <a:spcAft>
                <a:spcPts val="500"/>
              </a:spcAft>
              <a:buSzPts val="1500"/>
              <a:buFont typeface="Arial"/>
              <a:buChar char="●"/>
            </a:pPr>
            <a:r>
              <a:rPr lang="en-US" sz="1500">
                <a:latin typeface="Arial"/>
                <a:ea typeface="Arial"/>
                <a:cs typeface="Arial"/>
                <a:sym typeface="Arial"/>
              </a:rPr>
              <a:t>Devise and implement effective time management plans</a:t>
            </a:r>
            <a:endParaRPr sz="1500">
              <a:latin typeface="Arial"/>
              <a:ea typeface="Arial"/>
              <a:cs typeface="Arial"/>
              <a:sym typeface="Arial"/>
            </a:endParaRPr>
          </a:p>
        </p:txBody>
      </p:sp>
      <p:cxnSp>
        <p:nvCxnSpPr>
          <p:cNvPr id="46" name="Google Shape;46;p3"/>
          <p:cNvCxnSpPr/>
          <p:nvPr/>
        </p:nvCxnSpPr>
        <p:spPr>
          <a:xfrm>
            <a:off x="1026200" y="414022"/>
            <a:ext cx="2763000" cy="0"/>
          </a:xfrm>
          <a:prstGeom prst="straightConnector1">
            <a:avLst/>
          </a:prstGeom>
          <a:noFill/>
          <a:ln cap="flat" cmpd="sng" w="9525">
            <a:solidFill>
              <a:schemeClr val="accent1"/>
            </a:solidFill>
            <a:prstDash val="solid"/>
            <a:round/>
            <a:headEnd len="sm" w="sm" type="none"/>
            <a:tailEnd len="sm" w="sm" type="none"/>
          </a:ln>
          <a:effectLst>
            <a:outerShdw blurRad="57150" rotWithShape="0" algn="bl" dir="5400000" dist="19050">
              <a:srgbClr val="FFFFFF">
                <a:alpha val="49803"/>
              </a:srgbClr>
            </a:outerShdw>
          </a:effectLst>
        </p:spPr>
      </p:cxnSp>
      <p:pic>
        <p:nvPicPr>
          <p:cNvPr id="47" name="Google Shape;47;p3"/>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48" name="Google Shape;48;p3"/>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4"/>
          <p:cNvSpPr txBox="1"/>
          <p:nvPr>
            <p:ph idx="1" type="subTitle"/>
          </p:nvPr>
        </p:nvSpPr>
        <p:spPr>
          <a:xfrm>
            <a:off x="2647050" y="4329425"/>
            <a:ext cx="3849900" cy="4647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lang="en-US" sz="1200">
                <a:latin typeface="Arial"/>
                <a:ea typeface="Arial"/>
                <a:cs typeface="Arial"/>
                <a:sym typeface="Arial"/>
              </a:rPr>
              <a:t>Rick Campbell, former Vice-President of Premium Seating for Comcast-Spectacor (Philadelphia Flyers and Philadelphia 76ers)</a:t>
            </a:r>
            <a:endParaRPr sz="1200">
              <a:latin typeface="Arial"/>
              <a:ea typeface="Arial"/>
              <a:cs typeface="Arial"/>
              <a:sym typeface="Arial"/>
            </a:endParaRPr>
          </a:p>
        </p:txBody>
      </p:sp>
      <p:sp>
        <p:nvSpPr>
          <p:cNvPr id="54" name="Google Shape;54;p4"/>
          <p:cNvSpPr/>
          <p:nvPr/>
        </p:nvSpPr>
        <p:spPr>
          <a:xfrm>
            <a:off x="2372100" y="141125"/>
            <a:ext cx="4399800" cy="4188300"/>
          </a:xfrm>
          <a:prstGeom prst="flowChartConnector">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1400" u="none" cap="none" strike="noStrike">
                <a:solidFill>
                  <a:schemeClr val="dk1"/>
                </a:solidFill>
                <a:latin typeface="Arial"/>
                <a:ea typeface="Arial"/>
                <a:cs typeface="Arial"/>
                <a:sym typeface="Arial"/>
              </a:rPr>
              <a:t>“We look for salespeople who are self-driven with a desire to learn, along with a sense of self confidence, knowledgeable about the industry, and a likeable personality.  Building, maintaining and nurturing relationships are incredibly important to the sales cycle, so we want someone we know can be effective in that area.  Finally, we want someone who can display a track record of excellence and can show how a strong work ethic led to those previous successes."</a:t>
            </a:r>
            <a:endParaRPr/>
          </a:p>
        </p:txBody>
      </p:sp>
      <p:pic>
        <p:nvPicPr>
          <p:cNvPr id="55" name="Google Shape;55;p4"/>
          <p:cNvPicPr preferRelativeResize="0"/>
          <p:nvPr/>
        </p:nvPicPr>
        <p:blipFill rotWithShape="1">
          <a:blip r:embed="rId3">
            <a:alphaModFix/>
          </a:blip>
          <a:srcRect b="0" l="0" r="0" t="0"/>
          <a:stretch/>
        </p:blipFill>
        <p:spPr>
          <a:xfrm>
            <a:off x="8023500" y="4711125"/>
            <a:ext cx="1006524" cy="356000"/>
          </a:xfrm>
          <a:prstGeom prst="rect">
            <a:avLst/>
          </a:prstGeom>
          <a:noFill/>
          <a:ln>
            <a:noFill/>
          </a:ln>
        </p:spPr>
      </p:pic>
      <p:sp>
        <p:nvSpPr>
          <p:cNvPr id="56" name="Google Shape;56;p4"/>
          <p:cNvSpPr txBox="1"/>
          <p:nvPr/>
        </p:nvSpPr>
        <p:spPr>
          <a:xfrm>
            <a:off x="5577150" y="4689025"/>
            <a:ext cx="25059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800"/>
              <a:buFont typeface="Arial"/>
              <a:buNone/>
            </a:pPr>
            <a:r>
              <a:rPr b="0" i="0" lang="en-US" sz="800" u="none" cap="none" strike="noStrike">
                <a:solidFill>
                  <a:schemeClr val="accent5"/>
                </a:solidFill>
                <a:latin typeface="Oswald"/>
                <a:ea typeface="Oswald"/>
                <a:cs typeface="Oswald"/>
                <a:sym typeface="Oswald"/>
              </a:rPr>
              <a:t>©</a:t>
            </a:r>
            <a:r>
              <a:rPr b="0" i="0" lang="en-US" sz="1400" u="none" cap="none" strike="noStrik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b="0" i="0" lang="en-US" sz="800" u="none" cap="none" strike="noStrike">
                <a:solidFill>
                  <a:schemeClr val="accent5"/>
                </a:solidFill>
                <a:latin typeface="Oswald"/>
                <a:ea typeface="Oswald"/>
                <a:cs typeface="Oswald"/>
                <a:sym typeface="Oswald"/>
              </a:rPr>
              <a:t>. Sports Career Consulting, LLC.</a:t>
            </a:r>
            <a:endParaRPr b="0" i="0" sz="800" u="none" cap="none" strike="noStrik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5"/>
          <p:cNvPicPr preferRelativeResize="0"/>
          <p:nvPr/>
        </p:nvPicPr>
        <p:blipFill rotWithShape="1">
          <a:blip r:embed="rId3">
            <a:alphaModFix/>
          </a:blip>
          <a:srcRect b="0" l="0" r="0" t="0"/>
          <a:stretch/>
        </p:blipFill>
        <p:spPr>
          <a:xfrm>
            <a:off x="3396413" y="2164463"/>
            <a:ext cx="2351174" cy="8145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Kelly, Bob</dc:creator>
</cp:coreProperties>
</file>