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 id="2147483684"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embeddedFontLst>
    <p:embeddedFont>
      <p:font typeface="Montserrat" panose="00000500000000000000" pitchFamily="2" charset="0"/>
      <p:regular r:id="rId19"/>
      <p:bold r:id="rId20"/>
      <p:italic r:id="rId21"/>
      <p:boldItalic r:id="rId22"/>
    </p:embeddedFont>
    <p:embeddedFont>
      <p:font typeface="Oswald" panose="00000500000000000000" pitchFamily="2" charset="0"/>
      <p:regular r:id="rId23"/>
      <p:bold r:id="rId24"/>
    </p:embeddedFont>
    <p:embeddedFont>
      <p:font typeface="Proxima Nova" panose="020B0604020202020204" charset="0"/>
      <p:regular r:id="rId25"/>
      <p:bold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88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font" Target="fonts/font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1.fntdata"/><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7f9262ee2f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7f9262ee2f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e63cfe06c6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e63cfe06c6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e64c6af68d_0_8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e64c6af68d_0_8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e64c6af68d_0_8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e64c6af68d_0_8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e63cfe06c6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e63cfe06c6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7f9262ee2f_0_244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e64c6af68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e64c6af68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b838429023_2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b838429023_2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e64c6af68d_0_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e64c6af68d_0_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e64c6af68d_0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e64c6af68d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e64c6af68d_0_3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e64c6af68d_0_3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e64c6af68d_0_4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e64c6af68d_0_4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e64c6af68d_0_5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e64c6af68d_0_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e64c6af68d_0_6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e64c6af68d_0_6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44"/>
        <p:cNvGrpSpPr/>
        <p:nvPr/>
      </p:nvGrpSpPr>
      <p:grpSpPr>
        <a:xfrm>
          <a:off x="0" y="0"/>
          <a:ext cx="0" cy="0"/>
          <a:chOff x="0" y="0"/>
          <a:chExt cx="0" cy="0"/>
        </a:xfrm>
      </p:grpSpPr>
      <p:sp>
        <p:nvSpPr>
          <p:cNvPr id="45" name="Google Shape;45;p14"/>
          <p:cNvSpPr txBox="1">
            <a:spLocks noGrp="1"/>
          </p:cNvSpPr>
          <p:nvPr>
            <p:ph type="title"/>
          </p:nvPr>
        </p:nvSpPr>
        <p:spPr>
          <a:xfrm>
            <a:off x="353849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6" name="Google Shape;46;p14"/>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7" name="Google Shape;47;p14"/>
          <p:cNvSpPr txBox="1">
            <a:spLocks noGrp="1"/>
          </p:cNvSpPr>
          <p:nvPr>
            <p:ph type="title" idx="2"/>
          </p:nvPr>
        </p:nvSpPr>
        <p:spPr>
          <a:xfrm>
            <a:off x="6028553"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48" name="Google Shape;48;p14"/>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49" name="Google Shape;49;p14"/>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50" name="Google Shape;50;p14"/>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51" name="Google Shape;51;p14"/>
          <p:cNvSpPr txBox="1">
            <a:spLocks noGrp="1"/>
          </p:cNvSpPr>
          <p:nvPr>
            <p:ph type="title" idx="6" hasCustomPrompt="1"/>
          </p:nvPr>
        </p:nvSpPr>
        <p:spPr>
          <a:xfrm>
            <a:off x="10484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a:spLocks noGrp="1"/>
          </p:cNvSpPr>
          <p:nvPr>
            <p:ph type="title" idx="7" hasCustomPrompt="1"/>
          </p:nvPr>
        </p:nvSpPr>
        <p:spPr>
          <a:xfrm>
            <a:off x="353850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a:spLocks noGrp="1"/>
          </p:cNvSpPr>
          <p:nvPr>
            <p:ph type="title" idx="8" hasCustomPrompt="1"/>
          </p:nvPr>
        </p:nvSpPr>
        <p:spPr>
          <a:xfrm>
            <a:off x="6028550" y="1770700"/>
            <a:ext cx="20670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2"/>
              </a:buClr>
              <a:buSzPts val="3600"/>
              <a:buNone/>
              <a:defRPr sz="3600">
                <a:solidFill>
                  <a:schemeClr val="lt2"/>
                </a:solidFill>
              </a:defRPr>
            </a:lvl1pPr>
            <a:lvl2pPr lvl="1" algn="ctr" rtl="0">
              <a:spcBef>
                <a:spcPts val="0"/>
              </a:spcBef>
              <a:spcAft>
                <a:spcPts val="0"/>
              </a:spcAft>
              <a:buClr>
                <a:schemeClr val="lt2"/>
              </a:buClr>
              <a:buSzPts val="3600"/>
              <a:buNone/>
              <a:defRPr sz="3600">
                <a:solidFill>
                  <a:schemeClr val="lt2"/>
                </a:solidFill>
              </a:defRPr>
            </a:lvl2pPr>
            <a:lvl3pPr lvl="2" algn="ctr" rtl="0">
              <a:spcBef>
                <a:spcPts val="0"/>
              </a:spcBef>
              <a:spcAft>
                <a:spcPts val="0"/>
              </a:spcAft>
              <a:buClr>
                <a:schemeClr val="lt2"/>
              </a:buClr>
              <a:buSzPts val="3600"/>
              <a:buNone/>
              <a:defRPr sz="3600">
                <a:solidFill>
                  <a:schemeClr val="lt2"/>
                </a:solidFill>
              </a:defRPr>
            </a:lvl3pPr>
            <a:lvl4pPr lvl="3" algn="ctr" rtl="0">
              <a:spcBef>
                <a:spcPts val="0"/>
              </a:spcBef>
              <a:spcAft>
                <a:spcPts val="0"/>
              </a:spcAft>
              <a:buClr>
                <a:schemeClr val="lt2"/>
              </a:buClr>
              <a:buSzPts val="3600"/>
              <a:buNone/>
              <a:defRPr sz="3600">
                <a:solidFill>
                  <a:schemeClr val="lt2"/>
                </a:solidFill>
              </a:defRPr>
            </a:lvl4pPr>
            <a:lvl5pPr lvl="4" algn="ctr" rtl="0">
              <a:spcBef>
                <a:spcPts val="0"/>
              </a:spcBef>
              <a:spcAft>
                <a:spcPts val="0"/>
              </a:spcAft>
              <a:buClr>
                <a:schemeClr val="lt2"/>
              </a:buClr>
              <a:buSzPts val="3600"/>
              <a:buNone/>
              <a:defRPr sz="3600">
                <a:solidFill>
                  <a:schemeClr val="lt2"/>
                </a:solidFill>
              </a:defRPr>
            </a:lvl5pPr>
            <a:lvl6pPr lvl="5" algn="ctr" rtl="0">
              <a:spcBef>
                <a:spcPts val="0"/>
              </a:spcBef>
              <a:spcAft>
                <a:spcPts val="0"/>
              </a:spcAft>
              <a:buClr>
                <a:schemeClr val="lt2"/>
              </a:buClr>
              <a:buSzPts val="3600"/>
              <a:buNone/>
              <a:defRPr sz="3600">
                <a:solidFill>
                  <a:schemeClr val="lt2"/>
                </a:solidFill>
              </a:defRPr>
            </a:lvl6pPr>
            <a:lvl7pPr lvl="6" algn="ctr" rtl="0">
              <a:spcBef>
                <a:spcPts val="0"/>
              </a:spcBef>
              <a:spcAft>
                <a:spcPts val="0"/>
              </a:spcAft>
              <a:buClr>
                <a:schemeClr val="lt2"/>
              </a:buClr>
              <a:buSzPts val="3600"/>
              <a:buNone/>
              <a:defRPr sz="3600">
                <a:solidFill>
                  <a:schemeClr val="lt2"/>
                </a:solidFill>
              </a:defRPr>
            </a:lvl7pPr>
            <a:lvl8pPr lvl="7" algn="ctr" rtl="0">
              <a:spcBef>
                <a:spcPts val="0"/>
              </a:spcBef>
              <a:spcAft>
                <a:spcPts val="0"/>
              </a:spcAft>
              <a:buClr>
                <a:schemeClr val="lt2"/>
              </a:buClr>
              <a:buSzPts val="3600"/>
              <a:buNone/>
              <a:defRPr sz="3600">
                <a:solidFill>
                  <a:schemeClr val="lt2"/>
                </a:solidFill>
              </a:defRPr>
            </a:lvl8pPr>
            <a:lvl9pPr lvl="8" algn="ctr" rtl="0">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57150"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57"/>
        <p:cNvGrpSpPr/>
        <p:nvPr/>
      </p:nvGrpSpPr>
      <p:grpSpPr>
        <a:xfrm>
          <a:off x="0" y="0"/>
          <a:ext cx="0" cy="0"/>
          <a:chOff x="0" y="0"/>
          <a:chExt cx="0" cy="0"/>
        </a:xfrm>
      </p:grpSpPr>
      <p:sp>
        <p:nvSpPr>
          <p:cNvPr id="58" name="Google Shape;58;p16"/>
          <p:cNvSpPr txBox="1">
            <a:spLocks noGrp="1"/>
          </p:cNvSpPr>
          <p:nvPr>
            <p:ph type="ctrTitle"/>
          </p:nvPr>
        </p:nvSpPr>
        <p:spPr>
          <a:xfrm>
            <a:off x="1850525" y="1157925"/>
            <a:ext cx="5442900" cy="2603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3000"/>
              <a:buNone/>
              <a:defRPr sz="3000" b="1">
                <a:solidFill>
                  <a:schemeClr val="lt1"/>
                </a:solidFill>
              </a:defRPr>
            </a:lvl1pPr>
            <a:lvl2pPr lvl="1" algn="ctr" rtl="0">
              <a:spcBef>
                <a:spcPts val="0"/>
              </a:spcBef>
              <a:spcAft>
                <a:spcPts val="0"/>
              </a:spcAft>
              <a:buClr>
                <a:schemeClr val="lt1"/>
              </a:buClr>
              <a:buSzPts val="3000"/>
              <a:buNone/>
              <a:defRPr sz="3000" b="1">
                <a:solidFill>
                  <a:schemeClr val="lt1"/>
                </a:solidFill>
              </a:defRPr>
            </a:lvl2pPr>
            <a:lvl3pPr lvl="2" algn="ctr" rtl="0">
              <a:spcBef>
                <a:spcPts val="0"/>
              </a:spcBef>
              <a:spcAft>
                <a:spcPts val="0"/>
              </a:spcAft>
              <a:buClr>
                <a:schemeClr val="lt1"/>
              </a:buClr>
              <a:buSzPts val="3000"/>
              <a:buNone/>
              <a:defRPr sz="3000" b="1">
                <a:solidFill>
                  <a:schemeClr val="lt1"/>
                </a:solidFill>
              </a:defRPr>
            </a:lvl3pPr>
            <a:lvl4pPr lvl="3" algn="ctr" rtl="0">
              <a:spcBef>
                <a:spcPts val="0"/>
              </a:spcBef>
              <a:spcAft>
                <a:spcPts val="0"/>
              </a:spcAft>
              <a:buClr>
                <a:schemeClr val="lt1"/>
              </a:buClr>
              <a:buSzPts val="3000"/>
              <a:buNone/>
              <a:defRPr sz="3000" b="1">
                <a:solidFill>
                  <a:schemeClr val="lt1"/>
                </a:solidFill>
              </a:defRPr>
            </a:lvl4pPr>
            <a:lvl5pPr lvl="4" algn="ctr" rtl="0">
              <a:spcBef>
                <a:spcPts val="0"/>
              </a:spcBef>
              <a:spcAft>
                <a:spcPts val="0"/>
              </a:spcAft>
              <a:buClr>
                <a:schemeClr val="lt1"/>
              </a:buClr>
              <a:buSzPts val="3000"/>
              <a:buNone/>
              <a:defRPr sz="3000" b="1">
                <a:solidFill>
                  <a:schemeClr val="lt1"/>
                </a:solidFill>
              </a:defRPr>
            </a:lvl5pPr>
            <a:lvl6pPr lvl="5" algn="ctr" rtl="0">
              <a:spcBef>
                <a:spcPts val="0"/>
              </a:spcBef>
              <a:spcAft>
                <a:spcPts val="0"/>
              </a:spcAft>
              <a:buClr>
                <a:schemeClr val="lt1"/>
              </a:buClr>
              <a:buSzPts val="3000"/>
              <a:buNone/>
              <a:defRPr sz="3000" b="1">
                <a:solidFill>
                  <a:schemeClr val="lt1"/>
                </a:solidFill>
              </a:defRPr>
            </a:lvl6pPr>
            <a:lvl7pPr lvl="6" algn="ctr" rtl="0">
              <a:spcBef>
                <a:spcPts val="0"/>
              </a:spcBef>
              <a:spcAft>
                <a:spcPts val="0"/>
              </a:spcAft>
              <a:buClr>
                <a:schemeClr val="lt1"/>
              </a:buClr>
              <a:buSzPts val="3000"/>
              <a:buNone/>
              <a:defRPr sz="3000" b="1">
                <a:solidFill>
                  <a:schemeClr val="lt1"/>
                </a:solidFill>
              </a:defRPr>
            </a:lvl7pPr>
            <a:lvl8pPr lvl="7" algn="ctr" rtl="0">
              <a:spcBef>
                <a:spcPts val="0"/>
              </a:spcBef>
              <a:spcAft>
                <a:spcPts val="0"/>
              </a:spcAft>
              <a:buClr>
                <a:schemeClr val="lt1"/>
              </a:buClr>
              <a:buSzPts val="3000"/>
              <a:buNone/>
              <a:defRPr sz="3000" b="1">
                <a:solidFill>
                  <a:schemeClr val="lt1"/>
                </a:solidFill>
              </a:defRPr>
            </a:lvl8pPr>
            <a:lvl9pPr lvl="8" algn="ctr" rtl="0">
              <a:spcBef>
                <a:spcPts val="0"/>
              </a:spcBef>
              <a:spcAft>
                <a:spcPts val="0"/>
              </a:spcAft>
              <a:buClr>
                <a:schemeClr val="lt1"/>
              </a:buClr>
              <a:buSzPts val="3000"/>
              <a:buNone/>
              <a:defRPr sz="3000" b="1">
                <a:solidFill>
                  <a:schemeClr val="lt1"/>
                </a:solidFill>
              </a:defRPr>
            </a:lvl9pPr>
          </a:lstStyle>
          <a:p>
            <a:endParaRPr/>
          </a:p>
        </p:txBody>
      </p:sp>
      <p:sp>
        <p:nvSpPr>
          <p:cNvPr id="59" name="Google Shape;59;p16"/>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hree Columns ">
  <p:cSld name="SECTION_TITLE_AND_DESCRIPTION_1_1">
    <p:spTree>
      <p:nvGrpSpPr>
        <p:cNvPr id="1" name="Shape 66"/>
        <p:cNvGrpSpPr/>
        <p:nvPr/>
      </p:nvGrpSpPr>
      <p:grpSpPr>
        <a:xfrm>
          <a:off x="0" y="0"/>
          <a:ext cx="0" cy="0"/>
          <a:chOff x="0" y="0"/>
          <a:chExt cx="0" cy="0"/>
        </a:xfrm>
      </p:grpSpPr>
      <p:sp>
        <p:nvSpPr>
          <p:cNvPr id="67" name="Google Shape;67;p18"/>
          <p:cNvSpPr txBox="1">
            <a:spLocks noGrp="1"/>
          </p:cNvSpPr>
          <p:nvPr>
            <p:ph type="title"/>
          </p:nvPr>
        </p:nvSpPr>
        <p:spPr>
          <a:xfrm>
            <a:off x="353849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8" name="Google Shape;68;p18"/>
          <p:cNvSpPr txBox="1">
            <a:spLocks noGrp="1"/>
          </p:cNvSpPr>
          <p:nvPr>
            <p:ph type="subTitle" idx="1"/>
          </p:nvPr>
        </p:nvSpPr>
        <p:spPr>
          <a:xfrm>
            <a:off x="353849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9" name="Google Shape;69;p18"/>
          <p:cNvSpPr txBox="1">
            <a:spLocks noGrp="1"/>
          </p:cNvSpPr>
          <p:nvPr>
            <p:ph type="title" idx="2"/>
          </p:nvPr>
        </p:nvSpPr>
        <p:spPr>
          <a:xfrm>
            <a:off x="6028553"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0" name="Google Shape;70;p18"/>
          <p:cNvSpPr txBox="1">
            <a:spLocks noGrp="1"/>
          </p:cNvSpPr>
          <p:nvPr>
            <p:ph type="subTitle" idx="3"/>
          </p:nvPr>
        </p:nvSpPr>
        <p:spPr>
          <a:xfrm>
            <a:off x="6028553"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71" name="Google Shape;71;p18"/>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72" name="Google Shape;72;p18"/>
          <p:cNvSpPr txBox="1">
            <a:spLocks noGrp="1"/>
          </p:cNvSpPr>
          <p:nvPr>
            <p:ph type="title" idx="5"/>
          </p:nvPr>
        </p:nvSpPr>
        <p:spPr>
          <a:xfrm>
            <a:off x="1048447" y="276797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73" name="Google Shape;73;p18"/>
          <p:cNvSpPr txBox="1">
            <a:spLocks noGrp="1"/>
          </p:cNvSpPr>
          <p:nvPr>
            <p:ph type="subTitle" idx="6"/>
          </p:nvPr>
        </p:nvSpPr>
        <p:spPr>
          <a:xfrm>
            <a:off x="1048447" y="3452875"/>
            <a:ext cx="20670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text">
  <p:cSld name="TITLE_1_1_1">
    <p:spTree>
      <p:nvGrpSpPr>
        <p:cNvPr id="1" name="Shape 74"/>
        <p:cNvGrpSpPr/>
        <p:nvPr/>
      </p:nvGrpSpPr>
      <p:grpSpPr>
        <a:xfrm>
          <a:off x="0" y="0"/>
          <a:ext cx="0" cy="0"/>
          <a:chOff x="0" y="0"/>
          <a:chExt cx="0" cy="0"/>
        </a:xfrm>
      </p:grpSpPr>
      <p:sp>
        <p:nvSpPr>
          <p:cNvPr id="75" name="Google Shape;75;p19"/>
          <p:cNvSpPr txBox="1">
            <a:spLocks noGrp="1"/>
          </p:cNvSpPr>
          <p:nvPr>
            <p:ph type="ctrTitle"/>
          </p:nvPr>
        </p:nvSpPr>
        <p:spPr>
          <a:xfrm>
            <a:off x="1273500" y="1369000"/>
            <a:ext cx="6597000" cy="21099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4500"/>
              <a:buNone/>
              <a:defRPr sz="4500" b="1">
                <a:solidFill>
                  <a:schemeClr val="lt1"/>
                </a:solidFil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76" name="Google Shape;76;p19"/>
          <p:cNvSpPr txBox="1">
            <a:spLocks noGrp="1"/>
          </p:cNvSpPr>
          <p:nvPr>
            <p:ph type="subTitle" idx="1"/>
          </p:nvPr>
        </p:nvSpPr>
        <p:spPr>
          <a:xfrm>
            <a:off x="2481900" y="2519525"/>
            <a:ext cx="418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1800"/>
              <a:buNone/>
              <a:defRPr sz="1800">
                <a:solidFill>
                  <a:schemeClr val="accent1"/>
                </a:solidFill>
              </a:defRPr>
            </a:lvl2pPr>
            <a:lvl3pPr lvl="2" algn="ctr" rtl="0">
              <a:lnSpc>
                <a:spcPct val="100000"/>
              </a:lnSpc>
              <a:spcBef>
                <a:spcPts val="0"/>
              </a:spcBef>
              <a:spcAft>
                <a:spcPts val="0"/>
              </a:spcAft>
              <a:buClr>
                <a:schemeClr val="accent1"/>
              </a:buClr>
              <a:buSzPts val="1800"/>
              <a:buNone/>
              <a:defRPr sz="1800">
                <a:solidFill>
                  <a:schemeClr val="accent1"/>
                </a:solidFill>
              </a:defRPr>
            </a:lvl3pPr>
            <a:lvl4pPr lvl="3" algn="ctr" rtl="0">
              <a:lnSpc>
                <a:spcPct val="100000"/>
              </a:lnSpc>
              <a:spcBef>
                <a:spcPts val="0"/>
              </a:spcBef>
              <a:spcAft>
                <a:spcPts val="0"/>
              </a:spcAft>
              <a:buClr>
                <a:schemeClr val="accent1"/>
              </a:buClr>
              <a:buSzPts val="1800"/>
              <a:buNone/>
              <a:defRPr sz="1800">
                <a:solidFill>
                  <a:schemeClr val="accent1"/>
                </a:solidFill>
              </a:defRPr>
            </a:lvl4pPr>
            <a:lvl5pPr lvl="4" algn="ctr" rtl="0">
              <a:lnSpc>
                <a:spcPct val="100000"/>
              </a:lnSpc>
              <a:spcBef>
                <a:spcPts val="0"/>
              </a:spcBef>
              <a:spcAft>
                <a:spcPts val="0"/>
              </a:spcAft>
              <a:buClr>
                <a:schemeClr val="accent1"/>
              </a:buClr>
              <a:buSzPts val="1800"/>
              <a:buNone/>
              <a:defRPr sz="1800">
                <a:solidFill>
                  <a:schemeClr val="accent1"/>
                </a:solidFill>
              </a:defRPr>
            </a:lvl5pPr>
            <a:lvl6pPr lvl="5" algn="ctr" rtl="0">
              <a:lnSpc>
                <a:spcPct val="100000"/>
              </a:lnSpc>
              <a:spcBef>
                <a:spcPts val="0"/>
              </a:spcBef>
              <a:spcAft>
                <a:spcPts val="0"/>
              </a:spcAft>
              <a:buClr>
                <a:schemeClr val="accent1"/>
              </a:buClr>
              <a:buSzPts val="1800"/>
              <a:buNone/>
              <a:defRPr sz="1800">
                <a:solidFill>
                  <a:schemeClr val="accent1"/>
                </a:solidFill>
              </a:defRPr>
            </a:lvl6pPr>
            <a:lvl7pPr lvl="6" algn="ctr" rtl="0">
              <a:lnSpc>
                <a:spcPct val="100000"/>
              </a:lnSpc>
              <a:spcBef>
                <a:spcPts val="0"/>
              </a:spcBef>
              <a:spcAft>
                <a:spcPts val="0"/>
              </a:spcAft>
              <a:buClr>
                <a:schemeClr val="accent1"/>
              </a:buClr>
              <a:buSzPts val="1800"/>
              <a:buNone/>
              <a:defRPr sz="1800">
                <a:solidFill>
                  <a:schemeClr val="accent1"/>
                </a:solidFill>
              </a:defRPr>
            </a:lvl7pPr>
            <a:lvl8pPr lvl="7" algn="ctr" rtl="0">
              <a:lnSpc>
                <a:spcPct val="100000"/>
              </a:lnSpc>
              <a:spcBef>
                <a:spcPts val="0"/>
              </a:spcBef>
              <a:spcAft>
                <a:spcPts val="0"/>
              </a:spcAft>
              <a:buClr>
                <a:schemeClr val="accent1"/>
              </a:buClr>
              <a:buSzPts val="1800"/>
              <a:buNone/>
              <a:defRPr sz="1800">
                <a:solidFill>
                  <a:schemeClr val="accent1"/>
                </a:solidFill>
              </a:defRPr>
            </a:lvl8pPr>
            <a:lvl9pPr lvl="8" algn="ctr" rtl="0">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p:cSld name="CAPTION_ONLY_1">
    <p:spTree>
      <p:nvGrpSpPr>
        <p:cNvPr id="1" name="Shape 77"/>
        <p:cNvGrpSpPr/>
        <p:nvPr/>
      </p:nvGrpSpPr>
      <p:grpSpPr>
        <a:xfrm>
          <a:off x="0" y="0"/>
          <a:ext cx="0" cy="0"/>
          <a:chOff x="0" y="0"/>
          <a:chExt cx="0" cy="0"/>
        </a:xfrm>
      </p:grpSpPr>
      <p:sp>
        <p:nvSpPr>
          <p:cNvPr id="78" name="Google Shape;78;p20"/>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762670" y="3177750"/>
            <a:ext cx="3068700" cy="5988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3" name="Google Shape;13;p3"/>
          <p:cNvSpPr txBox="1">
            <a:spLocks noGrp="1"/>
          </p:cNvSpPr>
          <p:nvPr>
            <p:ph type="title" idx="2" hasCustomPrompt="1"/>
          </p:nvPr>
        </p:nvSpPr>
        <p:spPr>
          <a:xfrm>
            <a:off x="1048270" y="3287500"/>
            <a:ext cx="2412900" cy="931500"/>
          </a:xfrm>
          <a:prstGeom prst="rect">
            <a:avLst/>
          </a:prstGeom>
          <a:effectLst>
            <a:outerShdw blurRad="114300" dist="28575" dir="6360000" algn="bl" rotWithShape="0">
              <a:schemeClr val="accent1">
                <a:alpha val="50000"/>
              </a:schemeClr>
            </a:outerShdw>
          </a:effectLst>
        </p:spPr>
        <p:txBody>
          <a:bodyPr spcFirstLastPara="1" wrap="square" lIns="91425" tIns="91425" rIns="91425" bIns="91425" anchor="ctr" anchorCtr="0">
            <a:noAutofit/>
          </a:bodyPr>
          <a:lstStyle>
            <a:lvl1pPr lvl="0" algn="r" rtl="0">
              <a:spcBef>
                <a:spcPts val="0"/>
              </a:spcBef>
              <a:spcAft>
                <a:spcPts val="0"/>
              </a:spcAft>
              <a:buClr>
                <a:schemeClr val="lt1"/>
              </a:buClr>
              <a:buSzPts val="6000"/>
              <a:buNone/>
              <a:defRPr sz="6000">
                <a:solidFill>
                  <a:schemeClr val="lt1"/>
                </a:solidFill>
              </a:defRPr>
            </a:lvl1pPr>
            <a:lvl2pPr lvl="1" algn="ctr" rtl="0">
              <a:spcBef>
                <a:spcPts val="0"/>
              </a:spcBef>
              <a:spcAft>
                <a:spcPts val="0"/>
              </a:spcAft>
              <a:buClr>
                <a:schemeClr val="lt1"/>
              </a:buClr>
              <a:buSzPts val="7200"/>
              <a:buNone/>
              <a:defRPr sz="7200">
                <a:solidFill>
                  <a:schemeClr val="lt1"/>
                </a:solidFill>
              </a:defRPr>
            </a:lvl2pPr>
            <a:lvl3pPr lvl="2" algn="ctr" rtl="0">
              <a:spcBef>
                <a:spcPts val="0"/>
              </a:spcBef>
              <a:spcAft>
                <a:spcPts val="0"/>
              </a:spcAft>
              <a:buClr>
                <a:schemeClr val="lt1"/>
              </a:buClr>
              <a:buSzPts val="7200"/>
              <a:buNone/>
              <a:defRPr sz="7200">
                <a:solidFill>
                  <a:schemeClr val="lt1"/>
                </a:solidFill>
              </a:defRPr>
            </a:lvl3pPr>
            <a:lvl4pPr lvl="3" algn="ctr" rtl="0">
              <a:spcBef>
                <a:spcPts val="0"/>
              </a:spcBef>
              <a:spcAft>
                <a:spcPts val="0"/>
              </a:spcAft>
              <a:buClr>
                <a:schemeClr val="lt1"/>
              </a:buClr>
              <a:buSzPts val="7200"/>
              <a:buNone/>
              <a:defRPr sz="7200">
                <a:solidFill>
                  <a:schemeClr val="lt1"/>
                </a:solidFill>
              </a:defRPr>
            </a:lvl4pPr>
            <a:lvl5pPr lvl="4" algn="ctr" rtl="0">
              <a:spcBef>
                <a:spcPts val="0"/>
              </a:spcBef>
              <a:spcAft>
                <a:spcPts val="0"/>
              </a:spcAft>
              <a:buClr>
                <a:schemeClr val="lt1"/>
              </a:buClr>
              <a:buSzPts val="7200"/>
              <a:buNone/>
              <a:defRPr sz="7200">
                <a:solidFill>
                  <a:schemeClr val="lt1"/>
                </a:solidFill>
              </a:defRPr>
            </a:lvl5pPr>
            <a:lvl6pPr lvl="5" algn="ctr" rtl="0">
              <a:spcBef>
                <a:spcPts val="0"/>
              </a:spcBef>
              <a:spcAft>
                <a:spcPts val="0"/>
              </a:spcAft>
              <a:buClr>
                <a:schemeClr val="lt1"/>
              </a:buClr>
              <a:buSzPts val="7200"/>
              <a:buNone/>
              <a:defRPr sz="7200">
                <a:solidFill>
                  <a:schemeClr val="lt1"/>
                </a:solidFill>
              </a:defRPr>
            </a:lvl6pPr>
            <a:lvl7pPr lvl="6" algn="ctr" rtl="0">
              <a:spcBef>
                <a:spcPts val="0"/>
              </a:spcBef>
              <a:spcAft>
                <a:spcPts val="0"/>
              </a:spcAft>
              <a:buClr>
                <a:schemeClr val="lt1"/>
              </a:buClr>
              <a:buSzPts val="7200"/>
              <a:buNone/>
              <a:defRPr sz="7200">
                <a:solidFill>
                  <a:schemeClr val="lt1"/>
                </a:solidFill>
              </a:defRPr>
            </a:lvl7pPr>
            <a:lvl8pPr lvl="7" algn="ctr" rtl="0">
              <a:spcBef>
                <a:spcPts val="0"/>
              </a:spcBef>
              <a:spcAft>
                <a:spcPts val="0"/>
              </a:spcAft>
              <a:buClr>
                <a:schemeClr val="lt1"/>
              </a:buClr>
              <a:buSzPts val="7200"/>
              <a:buNone/>
              <a:defRPr sz="7200">
                <a:solidFill>
                  <a:schemeClr val="lt1"/>
                </a:solidFill>
              </a:defRPr>
            </a:lvl8pPr>
            <a:lvl9pPr lvl="8" algn="ctr" rtl="0">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a:spLocks noGrp="1"/>
          </p:cNvSpPr>
          <p:nvPr>
            <p:ph type="subTitle" idx="1"/>
          </p:nvPr>
        </p:nvSpPr>
        <p:spPr>
          <a:xfrm>
            <a:off x="3762670" y="3720650"/>
            <a:ext cx="3068700" cy="464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Design 1">
  <p:cSld name="CAPTION_ONLY_1_1">
    <p:spTree>
      <p:nvGrpSpPr>
        <p:cNvPr id="1" name="Shape 79"/>
        <p:cNvGrpSpPr/>
        <p:nvPr/>
      </p:nvGrpSpPr>
      <p:grpSpPr>
        <a:xfrm>
          <a:off x="0" y="0"/>
          <a:ext cx="0" cy="0"/>
          <a:chOff x="0" y="0"/>
          <a:chExt cx="0" cy="0"/>
        </a:xfrm>
      </p:grpSpPr>
      <p:sp>
        <p:nvSpPr>
          <p:cNvPr id="80" name="Google Shape;80;p21"/>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Design 2">
  <p:cSld name="CAPTION_ONLY_1_1_1">
    <p:spTree>
      <p:nvGrpSpPr>
        <p:cNvPr id="1" name="Shape 81"/>
        <p:cNvGrpSpPr/>
        <p:nvPr/>
      </p:nvGrpSpPr>
      <p:grpSpPr>
        <a:xfrm>
          <a:off x="0" y="0"/>
          <a:ext cx="0" cy="0"/>
          <a:chOff x="0" y="0"/>
          <a:chExt cx="0" cy="0"/>
        </a:xfrm>
      </p:grpSpPr>
      <p:sp>
        <p:nvSpPr>
          <p:cNvPr id="82" name="Google Shape;82;p22"/>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Design 3">
  <p:cSld name="CAPTION_ONLY_1_1_1_2">
    <p:spTree>
      <p:nvGrpSpPr>
        <p:cNvPr id="1" name="Shape 83"/>
        <p:cNvGrpSpPr/>
        <p:nvPr/>
      </p:nvGrpSpPr>
      <p:grpSpPr>
        <a:xfrm>
          <a:off x="0" y="0"/>
          <a:ext cx="0" cy="0"/>
          <a:chOff x="0" y="0"/>
          <a:chExt cx="0" cy="0"/>
        </a:xfrm>
      </p:grpSpPr>
      <p:sp>
        <p:nvSpPr>
          <p:cNvPr id="84" name="Google Shape;84;p23"/>
          <p:cNvSpPr txBox="1">
            <a:spLocks noGrp="1"/>
          </p:cNvSpPr>
          <p:nvPr>
            <p:ph type="title"/>
          </p:nvPr>
        </p:nvSpPr>
        <p:spPr>
          <a:xfrm>
            <a:off x="938500" y="445025"/>
            <a:ext cx="47022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Two Lists">
  <p:cSld name="SECTION_TITLE_AND_DESCRIPTION_1_3">
    <p:spTree>
      <p:nvGrpSpPr>
        <p:cNvPr id="1" name="Shape 85"/>
        <p:cNvGrpSpPr/>
        <p:nvPr/>
      </p:nvGrpSpPr>
      <p:grpSpPr>
        <a:xfrm>
          <a:off x="0" y="0"/>
          <a:ext cx="0" cy="0"/>
          <a:chOff x="0" y="0"/>
          <a:chExt cx="0" cy="0"/>
        </a:xfrm>
      </p:grpSpPr>
      <p:sp>
        <p:nvSpPr>
          <p:cNvPr id="86" name="Google Shape;86;p24"/>
          <p:cNvSpPr txBox="1">
            <a:spLocks noGrp="1"/>
          </p:cNvSpPr>
          <p:nvPr>
            <p:ph type="title"/>
          </p:nvPr>
        </p:nvSpPr>
        <p:spPr>
          <a:xfrm>
            <a:off x="938500" y="445025"/>
            <a:ext cx="4964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7" name="Google Shape;87;p24"/>
          <p:cNvSpPr txBox="1">
            <a:spLocks noGrp="1"/>
          </p:cNvSpPr>
          <p:nvPr>
            <p:ph type="body" idx="1"/>
          </p:nvPr>
        </p:nvSpPr>
        <p:spPr>
          <a:xfrm>
            <a:off x="1067241"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8" name="Google Shape;88;p24"/>
          <p:cNvSpPr txBox="1">
            <a:spLocks noGrp="1"/>
          </p:cNvSpPr>
          <p:nvPr>
            <p:ph type="body" idx="2"/>
          </p:nvPr>
        </p:nvSpPr>
        <p:spPr>
          <a:xfrm>
            <a:off x="4673852" y="2651775"/>
            <a:ext cx="3258900" cy="17955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0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89" name="Google Shape;89;p24"/>
          <p:cNvSpPr txBox="1">
            <a:spLocks noGrp="1"/>
          </p:cNvSpPr>
          <p:nvPr>
            <p:ph type="title" idx="3"/>
          </p:nvPr>
        </p:nvSpPr>
        <p:spPr>
          <a:xfrm>
            <a:off x="12134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90" name="Google Shape;90;p24"/>
          <p:cNvSpPr txBox="1">
            <a:spLocks noGrp="1"/>
          </p:cNvSpPr>
          <p:nvPr>
            <p:ph type="title" idx="4"/>
          </p:nvPr>
        </p:nvSpPr>
        <p:spPr>
          <a:xfrm>
            <a:off x="4820099" y="1955125"/>
            <a:ext cx="3258900" cy="5484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Four Columns">
  <p:cSld name="TITLE_1_1_2">
    <p:spTree>
      <p:nvGrpSpPr>
        <p:cNvPr id="1" name="Shape 91"/>
        <p:cNvGrpSpPr/>
        <p:nvPr/>
      </p:nvGrpSpPr>
      <p:grpSpPr>
        <a:xfrm>
          <a:off x="0" y="0"/>
          <a:ext cx="0" cy="0"/>
          <a:chOff x="0" y="0"/>
          <a:chExt cx="0" cy="0"/>
        </a:xfrm>
      </p:grpSpPr>
      <p:sp>
        <p:nvSpPr>
          <p:cNvPr id="92" name="Google Shape;92;p2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93" name="Google Shape;93;p25"/>
          <p:cNvSpPr txBox="1">
            <a:spLocks noGrp="1"/>
          </p:cNvSpPr>
          <p:nvPr>
            <p:ph type="title" idx="2"/>
          </p:nvPr>
        </p:nvSpPr>
        <p:spPr>
          <a:xfrm>
            <a:off x="89838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4" name="Google Shape;94;p25"/>
          <p:cNvSpPr txBox="1">
            <a:spLocks noGrp="1"/>
          </p:cNvSpPr>
          <p:nvPr>
            <p:ph type="subTitle" idx="1"/>
          </p:nvPr>
        </p:nvSpPr>
        <p:spPr>
          <a:xfrm>
            <a:off x="89838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5" name="Google Shape;95;p25"/>
          <p:cNvSpPr txBox="1">
            <a:spLocks noGrp="1"/>
          </p:cNvSpPr>
          <p:nvPr>
            <p:ph type="title" idx="3"/>
          </p:nvPr>
        </p:nvSpPr>
        <p:spPr>
          <a:xfrm>
            <a:off x="279026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6" name="Google Shape;96;p25"/>
          <p:cNvSpPr txBox="1">
            <a:spLocks noGrp="1"/>
          </p:cNvSpPr>
          <p:nvPr>
            <p:ph type="subTitle" idx="4"/>
          </p:nvPr>
        </p:nvSpPr>
        <p:spPr>
          <a:xfrm>
            <a:off x="279026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25"/>
          <p:cNvSpPr txBox="1">
            <a:spLocks noGrp="1"/>
          </p:cNvSpPr>
          <p:nvPr>
            <p:ph type="title" idx="5"/>
          </p:nvPr>
        </p:nvSpPr>
        <p:spPr>
          <a:xfrm>
            <a:off x="4682136"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98" name="Google Shape;98;p25"/>
          <p:cNvSpPr txBox="1">
            <a:spLocks noGrp="1"/>
          </p:cNvSpPr>
          <p:nvPr>
            <p:ph type="subTitle" idx="6"/>
          </p:nvPr>
        </p:nvSpPr>
        <p:spPr>
          <a:xfrm>
            <a:off x="4682139"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25"/>
          <p:cNvSpPr txBox="1">
            <a:spLocks noGrp="1"/>
          </p:cNvSpPr>
          <p:nvPr>
            <p:ph type="title" idx="7"/>
          </p:nvPr>
        </p:nvSpPr>
        <p:spPr>
          <a:xfrm>
            <a:off x="6574011" y="3052625"/>
            <a:ext cx="16716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00" name="Google Shape;100;p25"/>
          <p:cNvSpPr txBox="1">
            <a:spLocks noGrp="1"/>
          </p:cNvSpPr>
          <p:nvPr>
            <p:ph type="subTitle" idx="8"/>
          </p:nvPr>
        </p:nvSpPr>
        <p:spPr>
          <a:xfrm>
            <a:off x="6574014" y="3558837"/>
            <a:ext cx="1671600" cy="1157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Numbers">
  <p:cSld name="CAPTION_ONLY_1_1_1_1">
    <p:spTree>
      <p:nvGrpSpPr>
        <p:cNvPr id="1" name="Shape 101"/>
        <p:cNvGrpSpPr/>
        <p:nvPr/>
      </p:nvGrpSpPr>
      <p:grpSpPr>
        <a:xfrm>
          <a:off x="0" y="0"/>
          <a:ext cx="0" cy="0"/>
          <a:chOff x="0" y="0"/>
          <a:chExt cx="0" cy="0"/>
        </a:xfrm>
      </p:grpSpPr>
      <p:sp>
        <p:nvSpPr>
          <p:cNvPr id="102" name="Google Shape;102;p26"/>
          <p:cNvSpPr txBox="1">
            <a:spLocks noGrp="1"/>
          </p:cNvSpPr>
          <p:nvPr>
            <p:ph type="title" hasCustomPrompt="1"/>
          </p:nvPr>
        </p:nvSpPr>
        <p:spPr>
          <a:xfrm>
            <a:off x="4996800" y="6618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a:spLocks noGrp="1"/>
          </p:cNvSpPr>
          <p:nvPr>
            <p:ph type="subTitle" idx="1"/>
          </p:nvPr>
        </p:nvSpPr>
        <p:spPr>
          <a:xfrm>
            <a:off x="4911000" y="12658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4" name="Google Shape;104;p26"/>
          <p:cNvSpPr txBox="1">
            <a:spLocks noGrp="1"/>
          </p:cNvSpPr>
          <p:nvPr>
            <p:ph type="title" idx="2" hasCustomPrompt="1"/>
          </p:nvPr>
        </p:nvSpPr>
        <p:spPr>
          <a:xfrm>
            <a:off x="4996800" y="209919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a:spLocks noGrp="1"/>
          </p:cNvSpPr>
          <p:nvPr>
            <p:ph type="subTitle" idx="3"/>
          </p:nvPr>
        </p:nvSpPr>
        <p:spPr>
          <a:xfrm>
            <a:off x="4911000" y="270320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06" name="Google Shape;106;p26"/>
          <p:cNvSpPr txBox="1">
            <a:spLocks noGrp="1"/>
          </p:cNvSpPr>
          <p:nvPr>
            <p:ph type="title" idx="4" hasCustomPrompt="1"/>
          </p:nvPr>
        </p:nvSpPr>
        <p:spPr>
          <a:xfrm>
            <a:off x="4996800" y="3536543"/>
            <a:ext cx="3159300" cy="723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a:spLocks noGrp="1"/>
          </p:cNvSpPr>
          <p:nvPr>
            <p:ph type="subTitle" idx="5"/>
          </p:nvPr>
        </p:nvSpPr>
        <p:spPr>
          <a:xfrm>
            <a:off x="4911000" y="4140550"/>
            <a:ext cx="3330900" cy="417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accent1"/>
              </a:buClr>
              <a:buSzPts val="2100"/>
              <a:buNone/>
              <a:defRPr sz="2100">
                <a:solidFill>
                  <a:schemeClr val="accent1"/>
                </a:solidFill>
              </a:defRPr>
            </a:lvl2pPr>
            <a:lvl3pPr lvl="2" algn="ctr" rtl="0">
              <a:lnSpc>
                <a:spcPct val="100000"/>
              </a:lnSpc>
              <a:spcBef>
                <a:spcPts val="0"/>
              </a:spcBef>
              <a:spcAft>
                <a:spcPts val="0"/>
              </a:spcAft>
              <a:buClr>
                <a:schemeClr val="accent1"/>
              </a:buClr>
              <a:buSzPts val="2100"/>
              <a:buNone/>
              <a:defRPr sz="2100">
                <a:solidFill>
                  <a:schemeClr val="accent1"/>
                </a:solidFill>
              </a:defRPr>
            </a:lvl3pPr>
            <a:lvl4pPr lvl="3" algn="ctr" rtl="0">
              <a:lnSpc>
                <a:spcPct val="100000"/>
              </a:lnSpc>
              <a:spcBef>
                <a:spcPts val="0"/>
              </a:spcBef>
              <a:spcAft>
                <a:spcPts val="0"/>
              </a:spcAft>
              <a:buClr>
                <a:schemeClr val="accent1"/>
              </a:buClr>
              <a:buSzPts val="2100"/>
              <a:buNone/>
              <a:defRPr sz="2100">
                <a:solidFill>
                  <a:schemeClr val="accent1"/>
                </a:solidFill>
              </a:defRPr>
            </a:lvl4pPr>
            <a:lvl5pPr lvl="4" algn="ctr" rtl="0">
              <a:lnSpc>
                <a:spcPct val="100000"/>
              </a:lnSpc>
              <a:spcBef>
                <a:spcPts val="0"/>
              </a:spcBef>
              <a:spcAft>
                <a:spcPts val="0"/>
              </a:spcAft>
              <a:buClr>
                <a:schemeClr val="accent1"/>
              </a:buClr>
              <a:buSzPts val="2100"/>
              <a:buNone/>
              <a:defRPr sz="2100">
                <a:solidFill>
                  <a:schemeClr val="accent1"/>
                </a:solidFill>
              </a:defRPr>
            </a:lvl5pPr>
            <a:lvl6pPr lvl="5" algn="ctr" rtl="0">
              <a:lnSpc>
                <a:spcPct val="100000"/>
              </a:lnSpc>
              <a:spcBef>
                <a:spcPts val="0"/>
              </a:spcBef>
              <a:spcAft>
                <a:spcPts val="0"/>
              </a:spcAft>
              <a:buClr>
                <a:schemeClr val="accent1"/>
              </a:buClr>
              <a:buSzPts val="2100"/>
              <a:buNone/>
              <a:defRPr sz="2100">
                <a:solidFill>
                  <a:schemeClr val="accent1"/>
                </a:solidFill>
              </a:defRPr>
            </a:lvl6pPr>
            <a:lvl7pPr lvl="6" algn="ctr" rtl="0">
              <a:lnSpc>
                <a:spcPct val="100000"/>
              </a:lnSpc>
              <a:spcBef>
                <a:spcPts val="0"/>
              </a:spcBef>
              <a:spcAft>
                <a:spcPts val="0"/>
              </a:spcAft>
              <a:buClr>
                <a:schemeClr val="accent1"/>
              </a:buClr>
              <a:buSzPts val="2100"/>
              <a:buNone/>
              <a:defRPr sz="2100">
                <a:solidFill>
                  <a:schemeClr val="accent1"/>
                </a:solidFill>
              </a:defRPr>
            </a:lvl7pPr>
            <a:lvl8pPr lvl="7" algn="ctr" rtl="0">
              <a:lnSpc>
                <a:spcPct val="100000"/>
              </a:lnSpc>
              <a:spcBef>
                <a:spcPts val="0"/>
              </a:spcBef>
              <a:spcAft>
                <a:spcPts val="0"/>
              </a:spcAft>
              <a:buClr>
                <a:schemeClr val="accent1"/>
              </a:buClr>
              <a:buSzPts val="2100"/>
              <a:buNone/>
              <a:defRPr sz="2100">
                <a:solidFill>
                  <a:schemeClr val="accent1"/>
                </a:solidFill>
              </a:defRPr>
            </a:lvl8pPr>
            <a:lvl9pPr lvl="8" algn="ctr" rtl="0">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 Six Columns  ">
  <p:cSld name="SECTION_TITLE_AND_DESCRIPTION_1_1_1">
    <p:spTree>
      <p:nvGrpSpPr>
        <p:cNvPr id="1" name="Shape 108"/>
        <p:cNvGrpSpPr/>
        <p:nvPr/>
      </p:nvGrpSpPr>
      <p:grpSpPr>
        <a:xfrm>
          <a:off x="0" y="0"/>
          <a:ext cx="0" cy="0"/>
          <a:chOff x="0" y="0"/>
          <a:chExt cx="0" cy="0"/>
        </a:xfrm>
      </p:grpSpPr>
      <p:sp>
        <p:nvSpPr>
          <p:cNvPr id="109" name="Google Shape;109;p27"/>
          <p:cNvSpPr txBox="1">
            <a:spLocks noGrp="1"/>
          </p:cNvSpPr>
          <p:nvPr>
            <p:ph type="title"/>
          </p:nvPr>
        </p:nvSpPr>
        <p:spPr>
          <a:xfrm>
            <a:off x="353849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0" name="Google Shape;110;p27"/>
          <p:cNvSpPr txBox="1">
            <a:spLocks noGrp="1"/>
          </p:cNvSpPr>
          <p:nvPr>
            <p:ph type="subTitle" idx="1"/>
          </p:nvPr>
        </p:nvSpPr>
        <p:spPr>
          <a:xfrm>
            <a:off x="3538498"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1" name="Google Shape;111;p27"/>
          <p:cNvSpPr txBox="1">
            <a:spLocks noGrp="1"/>
          </p:cNvSpPr>
          <p:nvPr>
            <p:ph type="title" idx="2"/>
          </p:nvPr>
        </p:nvSpPr>
        <p:spPr>
          <a:xfrm>
            <a:off x="6028553"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2" name="Google Shape;112;p27"/>
          <p:cNvSpPr txBox="1">
            <a:spLocks noGrp="1"/>
          </p:cNvSpPr>
          <p:nvPr>
            <p:ph type="subTitle" idx="3"/>
          </p:nvPr>
        </p:nvSpPr>
        <p:spPr>
          <a:xfrm>
            <a:off x="6028552"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3" name="Google Shape;113;p2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14" name="Google Shape;114;p27"/>
          <p:cNvSpPr txBox="1">
            <a:spLocks noGrp="1"/>
          </p:cNvSpPr>
          <p:nvPr>
            <p:ph type="title" idx="5"/>
          </p:nvPr>
        </p:nvSpPr>
        <p:spPr>
          <a:xfrm>
            <a:off x="1048447" y="1818541"/>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5" name="Google Shape;115;p27"/>
          <p:cNvSpPr txBox="1">
            <a:spLocks noGrp="1"/>
          </p:cNvSpPr>
          <p:nvPr>
            <p:ph type="subTitle" idx="6"/>
          </p:nvPr>
        </p:nvSpPr>
        <p:spPr>
          <a:xfrm>
            <a:off x="1048450" y="2324765"/>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6" name="Google Shape;116;p27"/>
          <p:cNvSpPr txBox="1">
            <a:spLocks noGrp="1"/>
          </p:cNvSpPr>
          <p:nvPr>
            <p:ph type="title" idx="7"/>
          </p:nvPr>
        </p:nvSpPr>
        <p:spPr>
          <a:xfrm>
            <a:off x="353849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7" name="Google Shape;117;p27"/>
          <p:cNvSpPr txBox="1">
            <a:spLocks noGrp="1"/>
          </p:cNvSpPr>
          <p:nvPr>
            <p:ph type="subTitle" idx="8"/>
          </p:nvPr>
        </p:nvSpPr>
        <p:spPr>
          <a:xfrm>
            <a:off x="3538498"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18" name="Google Shape;118;p27"/>
          <p:cNvSpPr txBox="1">
            <a:spLocks noGrp="1"/>
          </p:cNvSpPr>
          <p:nvPr>
            <p:ph type="title" idx="9"/>
          </p:nvPr>
        </p:nvSpPr>
        <p:spPr>
          <a:xfrm>
            <a:off x="6028553"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19" name="Google Shape;119;p27"/>
          <p:cNvSpPr txBox="1">
            <a:spLocks noGrp="1"/>
          </p:cNvSpPr>
          <p:nvPr>
            <p:ph type="subTitle" idx="13"/>
          </p:nvPr>
        </p:nvSpPr>
        <p:spPr>
          <a:xfrm>
            <a:off x="6028552"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0" name="Google Shape;120;p27"/>
          <p:cNvSpPr txBox="1">
            <a:spLocks noGrp="1"/>
          </p:cNvSpPr>
          <p:nvPr>
            <p:ph type="title" idx="14"/>
          </p:nvPr>
        </p:nvSpPr>
        <p:spPr>
          <a:xfrm>
            <a:off x="1048447" y="3325035"/>
            <a:ext cx="20670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121" name="Google Shape;121;p27"/>
          <p:cNvSpPr txBox="1">
            <a:spLocks noGrp="1"/>
          </p:cNvSpPr>
          <p:nvPr>
            <p:ph type="subTitle" idx="15"/>
          </p:nvPr>
        </p:nvSpPr>
        <p:spPr>
          <a:xfrm>
            <a:off x="1048450" y="3831259"/>
            <a:ext cx="2067000" cy="640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Four Columns 1">
  <p:cSld name="TITLE_1_1_2_1">
    <p:spTree>
      <p:nvGrpSpPr>
        <p:cNvPr id="1" name="Shape 122"/>
        <p:cNvGrpSpPr/>
        <p:nvPr/>
      </p:nvGrpSpPr>
      <p:grpSpPr>
        <a:xfrm>
          <a:off x="0" y="0"/>
          <a:ext cx="0" cy="0"/>
          <a:chOff x="0" y="0"/>
          <a:chExt cx="0" cy="0"/>
        </a:xfrm>
      </p:grpSpPr>
      <p:sp>
        <p:nvSpPr>
          <p:cNvPr id="123" name="Google Shape;123;p28"/>
          <p:cNvSpPr txBox="1">
            <a:spLocks noGrp="1"/>
          </p:cNvSpPr>
          <p:nvPr>
            <p:ph type="title"/>
          </p:nvPr>
        </p:nvSpPr>
        <p:spPr>
          <a:xfrm>
            <a:off x="938500" y="445025"/>
            <a:ext cx="50436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24" name="Google Shape;124;p28"/>
          <p:cNvSpPr txBox="1">
            <a:spLocks noGrp="1"/>
          </p:cNvSpPr>
          <p:nvPr>
            <p:ph type="title" idx="2"/>
          </p:nvPr>
        </p:nvSpPr>
        <p:spPr>
          <a:xfrm>
            <a:off x="1338238" y="2359825"/>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5" name="Google Shape;125;p28"/>
          <p:cNvSpPr txBox="1">
            <a:spLocks noGrp="1"/>
          </p:cNvSpPr>
          <p:nvPr>
            <p:ph type="subTitle" idx="1"/>
          </p:nvPr>
        </p:nvSpPr>
        <p:spPr>
          <a:xfrm>
            <a:off x="1338238" y="1713051"/>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6" name="Google Shape;126;p28"/>
          <p:cNvSpPr txBox="1">
            <a:spLocks noGrp="1"/>
          </p:cNvSpPr>
          <p:nvPr>
            <p:ph type="title" idx="3"/>
          </p:nvPr>
        </p:nvSpPr>
        <p:spPr>
          <a:xfrm>
            <a:off x="1338238" y="3988950"/>
            <a:ext cx="2727600" cy="375600"/>
          </a:xfrm>
          <a:prstGeom prst="rect">
            <a:avLst/>
          </a:prstGeom>
        </p:spPr>
        <p:txBody>
          <a:bodyPr spcFirstLastPara="1" wrap="square" lIns="91425" tIns="91425" rIns="91425" bIns="91425" anchor="t" anchorCtr="0">
            <a:noAutofit/>
          </a:bodyPr>
          <a:lstStyle>
            <a:lvl1pPr lvl="0" algn="r" rtl="0">
              <a:spcBef>
                <a:spcPts val="0"/>
              </a:spcBef>
              <a:spcAft>
                <a:spcPts val="0"/>
              </a:spcAft>
              <a:buClr>
                <a:schemeClr val="lt1"/>
              </a:buClr>
              <a:buSzPts val="1400"/>
              <a:buNone/>
              <a:defRPr sz="1400">
                <a:solidFill>
                  <a:schemeClr val="lt1"/>
                </a:solidFill>
              </a:defRPr>
            </a:lvl1pPr>
            <a:lvl2pPr lvl="1" algn="r" rtl="0">
              <a:spcBef>
                <a:spcPts val="0"/>
              </a:spcBef>
              <a:spcAft>
                <a:spcPts val="0"/>
              </a:spcAft>
              <a:buClr>
                <a:schemeClr val="lt1"/>
              </a:buClr>
              <a:buSzPts val="4200"/>
              <a:buNone/>
              <a:defRPr sz="4200">
                <a:solidFill>
                  <a:schemeClr val="lt1"/>
                </a:solidFill>
              </a:defRPr>
            </a:lvl2pPr>
            <a:lvl3pPr lvl="2" algn="r" rtl="0">
              <a:spcBef>
                <a:spcPts val="0"/>
              </a:spcBef>
              <a:spcAft>
                <a:spcPts val="0"/>
              </a:spcAft>
              <a:buClr>
                <a:schemeClr val="lt1"/>
              </a:buClr>
              <a:buSzPts val="4200"/>
              <a:buNone/>
              <a:defRPr sz="4200">
                <a:solidFill>
                  <a:schemeClr val="lt1"/>
                </a:solidFill>
              </a:defRPr>
            </a:lvl3pPr>
            <a:lvl4pPr lvl="3" algn="r" rtl="0">
              <a:spcBef>
                <a:spcPts val="0"/>
              </a:spcBef>
              <a:spcAft>
                <a:spcPts val="0"/>
              </a:spcAft>
              <a:buClr>
                <a:schemeClr val="lt1"/>
              </a:buClr>
              <a:buSzPts val="4200"/>
              <a:buNone/>
              <a:defRPr sz="4200">
                <a:solidFill>
                  <a:schemeClr val="lt1"/>
                </a:solidFill>
              </a:defRPr>
            </a:lvl4pPr>
            <a:lvl5pPr lvl="4" algn="r" rtl="0">
              <a:spcBef>
                <a:spcPts val="0"/>
              </a:spcBef>
              <a:spcAft>
                <a:spcPts val="0"/>
              </a:spcAft>
              <a:buClr>
                <a:schemeClr val="lt1"/>
              </a:buClr>
              <a:buSzPts val="4200"/>
              <a:buNone/>
              <a:defRPr sz="4200">
                <a:solidFill>
                  <a:schemeClr val="lt1"/>
                </a:solidFill>
              </a:defRPr>
            </a:lvl5pPr>
            <a:lvl6pPr lvl="5" algn="r" rtl="0">
              <a:spcBef>
                <a:spcPts val="0"/>
              </a:spcBef>
              <a:spcAft>
                <a:spcPts val="0"/>
              </a:spcAft>
              <a:buClr>
                <a:schemeClr val="lt1"/>
              </a:buClr>
              <a:buSzPts val="4200"/>
              <a:buNone/>
              <a:defRPr sz="4200">
                <a:solidFill>
                  <a:schemeClr val="lt1"/>
                </a:solidFill>
              </a:defRPr>
            </a:lvl6pPr>
            <a:lvl7pPr lvl="6" algn="r" rtl="0">
              <a:spcBef>
                <a:spcPts val="0"/>
              </a:spcBef>
              <a:spcAft>
                <a:spcPts val="0"/>
              </a:spcAft>
              <a:buClr>
                <a:schemeClr val="lt1"/>
              </a:buClr>
              <a:buSzPts val="4200"/>
              <a:buNone/>
              <a:defRPr sz="4200">
                <a:solidFill>
                  <a:schemeClr val="lt1"/>
                </a:solidFill>
              </a:defRPr>
            </a:lvl7pPr>
            <a:lvl8pPr lvl="7" algn="r" rtl="0">
              <a:spcBef>
                <a:spcPts val="0"/>
              </a:spcBef>
              <a:spcAft>
                <a:spcPts val="0"/>
              </a:spcAft>
              <a:buClr>
                <a:schemeClr val="lt1"/>
              </a:buClr>
              <a:buSzPts val="4200"/>
              <a:buNone/>
              <a:defRPr sz="4200">
                <a:solidFill>
                  <a:schemeClr val="lt1"/>
                </a:solidFill>
              </a:defRPr>
            </a:lvl8pPr>
            <a:lvl9pPr lvl="8" algn="r" rtl="0">
              <a:spcBef>
                <a:spcPts val="0"/>
              </a:spcBef>
              <a:spcAft>
                <a:spcPts val="0"/>
              </a:spcAft>
              <a:buClr>
                <a:schemeClr val="lt1"/>
              </a:buClr>
              <a:buSzPts val="4200"/>
              <a:buNone/>
              <a:defRPr sz="4200">
                <a:solidFill>
                  <a:schemeClr val="lt1"/>
                </a:solidFill>
              </a:defRPr>
            </a:lvl9pPr>
          </a:lstStyle>
          <a:p>
            <a:endParaRPr/>
          </a:p>
        </p:txBody>
      </p:sp>
      <p:sp>
        <p:nvSpPr>
          <p:cNvPr id="127" name="Google Shape;127;p28"/>
          <p:cNvSpPr txBox="1">
            <a:spLocks noGrp="1"/>
          </p:cNvSpPr>
          <p:nvPr>
            <p:ph type="subTitle" idx="4"/>
          </p:nvPr>
        </p:nvSpPr>
        <p:spPr>
          <a:xfrm>
            <a:off x="1338238" y="3342176"/>
            <a:ext cx="2727600" cy="60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lt1"/>
              </a:buClr>
              <a:buSzPts val="1600"/>
              <a:buNone/>
              <a:defRPr sz="1600">
                <a:solidFill>
                  <a:schemeClr val="lt1"/>
                </a:solidFill>
              </a:defRPr>
            </a:lvl1pPr>
            <a:lvl2pPr lvl="1" algn="r" rtl="0">
              <a:lnSpc>
                <a:spcPct val="100000"/>
              </a:lnSpc>
              <a:spcBef>
                <a:spcPts val="0"/>
              </a:spcBef>
              <a:spcAft>
                <a:spcPts val="0"/>
              </a:spcAft>
              <a:buClr>
                <a:schemeClr val="lt1"/>
              </a:buClr>
              <a:buSzPts val="1600"/>
              <a:buNone/>
              <a:defRPr sz="1600">
                <a:solidFill>
                  <a:schemeClr val="lt1"/>
                </a:solidFill>
              </a:defRPr>
            </a:lvl2pPr>
            <a:lvl3pPr lvl="2" algn="r" rtl="0">
              <a:lnSpc>
                <a:spcPct val="100000"/>
              </a:lnSpc>
              <a:spcBef>
                <a:spcPts val="0"/>
              </a:spcBef>
              <a:spcAft>
                <a:spcPts val="0"/>
              </a:spcAft>
              <a:buClr>
                <a:schemeClr val="lt1"/>
              </a:buClr>
              <a:buSzPts val="1600"/>
              <a:buNone/>
              <a:defRPr sz="1600">
                <a:solidFill>
                  <a:schemeClr val="lt1"/>
                </a:solidFill>
              </a:defRPr>
            </a:lvl3pPr>
            <a:lvl4pPr lvl="3" algn="r" rtl="0">
              <a:lnSpc>
                <a:spcPct val="100000"/>
              </a:lnSpc>
              <a:spcBef>
                <a:spcPts val="0"/>
              </a:spcBef>
              <a:spcAft>
                <a:spcPts val="0"/>
              </a:spcAft>
              <a:buClr>
                <a:schemeClr val="lt1"/>
              </a:buClr>
              <a:buSzPts val="1600"/>
              <a:buNone/>
              <a:defRPr sz="1600">
                <a:solidFill>
                  <a:schemeClr val="lt1"/>
                </a:solidFill>
              </a:defRPr>
            </a:lvl4pPr>
            <a:lvl5pPr lvl="4" algn="r" rtl="0">
              <a:lnSpc>
                <a:spcPct val="100000"/>
              </a:lnSpc>
              <a:spcBef>
                <a:spcPts val="0"/>
              </a:spcBef>
              <a:spcAft>
                <a:spcPts val="0"/>
              </a:spcAft>
              <a:buClr>
                <a:schemeClr val="lt1"/>
              </a:buClr>
              <a:buSzPts val="1600"/>
              <a:buNone/>
              <a:defRPr sz="1600">
                <a:solidFill>
                  <a:schemeClr val="lt1"/>
                </a:solidFill>
              </a:defRPr>
            </a:lvl5pPr>
            <a:lvl6pPr lvl="5" algn="r" rtl="0">
              <a:lnSpc>
                <a:spcPct val="100000"/>
              </a:lnSpc>
              <a:spcBef>
                <a:spcPts val="0"/>
              </a:spcBef>
              <a:spcAft>
                <a:spcPts val="0"/>
              </a:spcAft>
              <a:buClr>
                <a:schemeClr val="lt1"/>
              </a:buClr>
              <a:buSzPts val="1600"/>
              <a:buNone/>
              <a:defRPr sz="1600">
                <a:solidFill>
                  <a:schemeClr val="lt1"/>
                </a:solidFill>
              </a:defRPr>
            </a:lvl6pPr>
            <a:lvl7pPr lvl="6" algn="r" rtl="0">
              <a:lnSpc>
                <a:spcPct val="100000"/>
              </a:lnSpc>
              <a:spcBef>
                <a:spcPts val="0"/>
              </a:spcBef>
              <a:spcAft>
                <a:spcPts val="0"/>
              </a:spcAft>
              <a:buClr>
                <a:schemeClr val="lt1"/>
              </a:buClr>
              <a:buSzPts val="1600"/>
              <a:buNone/>
              <a:defRPr sz="1600">
                <a:solidFill>
                  <a:schemeClr val="lt1"/>
                </a:solidFill>
              </a:defRPr>
            </a:lvl7pPr>
            <a:lvl8pPr lvl="7" algn="r" rtl="0">
              <a:lnSpc>
                <a:spcPct val="100000"/>
              </a:lnSpc>
              <a:spcBef>
                <a:spcPts val="0"/>
              </a:spcBef>
              <a:spcAft>
                <a:spcPts val="0"/>
              </a:spcAft>
              <a:buClr>
                <a:schemeClr val="lt1"/>
              </a:buClr>
              <a:buSzPts val="1600"/>
              <a:buNone/>
              <a:defRPr sz="1600">
                <a:solidFill>
                  <a:schemeClr val="lt1"/>
                </a:solidFill>
              </a:defRPr>
            </a:lvl8pPr>
            <a:lvl9pPr lvl="8" algn="r"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28" name="Google Shape;128;p28"/>
          <p:cNvSpPr txBox="1">
            <a:spLocks noGrp="1"/>
          </p:cNvSpPr>
          <p:nvPr>
            <p:ph type="title" idx="5"/>
          </p:nvPr>
        </p:nvSpPr>
        <p:spPr>
          <a:xfrm>
            <a:off x="5078163" y="2359825"/>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29" name="Google Shape;129;p28"/>
          <p:cNvSpPr txBox="1">
            <a:spLocks noGrp="1"/>
          </p:cNvSpPr>
          <p:nvPr>
            <p:ph type="subTitle" idx="6"/>
          </p:nvPr>
        </p:nvSpPr>
        <p:spPr>
          <a:xfrm>
            <a:off x="5078163" y="1713051"/>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30" name="Google Shape;130;p28"/>
          <p:cNvSpPr txBox="1">
            <a:spLocks noGrp="1"/>
          </p:cNvSpPr>
          <p:nvPr>
            <p:ph type="title" idx="7"/>
          </p:nvPr>
        </p:nvSpPr>
        <p:spPr>
          <a:xfrm>
            <a:off x="5078163" y="3988950"/>
            <a:ext cx="2727600" cy="3756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31" name="Google Shape;131;p28"/>
          <p:cNvSpPr txBox="1">
            <a:spLocks noGrp="1"/>
          </p:cNvSpPr>
          <p:nvPr>
            <p:ph type="subTitle" idx="8"/>
          </p:nvPr>
        </p:nvSpPr>
        <p:spPr>
          <a:xfrm>
            <a:off x="5078163" y="3342176"/>
            <a:ext cx="2727600" cy="60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Text">
  <p:cSld name="SECTION_TITLE_AND_DESCRIPTION_1_2">
    <p:spTree>
      <p:nvGrpSpPr>
        <p:cNvPr id="1" name="Shape 132"/>
        <p:cNvGrpSpPr/>
        <p:nvPr/>
      </p:nvGrpSpPr>
      <p:grpSpPr>
        <a:xfrm>
          <a:off x="0" y="0"/>
          <a:ext cx="0" cy="0"/>
          <a:chOff x="0" y="0"/>
          <a:chExt cx="0" cy="0"/>
        </a:xfrm>
      </p:grpSpPr>
      <p:sp>
        <p:nvSpPr>
          <p:cNvPr id="133" name="Google Shape;133;p29"/>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4" name="Google Shape;134;p2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Text 1">
  <p:cSld name="TITLE_ONLY_1">
    <p:spTree>
      <p:nvGrpSpPr>
        <p:cNvPr id="1" name="Shape 135"/>
        <p:cNvGrpSpPr/>
        <p:nvPr/>
      </p:nvGrpSpPr>
      <p:grpSpPr>
        <a:xfrm>
          <a:off x="0" y="0"/>
          <a:ext cx="0" cy="0"/>
          <a:chOff x="0" y="0"/>
          <a:chExt cx="0" cy="0"/>
        </a:xfrm>
      </p:grpSpPr>
      <p:sp>
        <p:nvSpPr>
          <p:cNvPr id="136" name="Google Shape;136;p30"/>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37" name="Google Shape;137;p30"/>
          <p:cNvSpPr txBox="1">
            <a:spLocks noGrp="1"/>
          </p:cNvSpPr>
          <p:nvPr>
            <p:ph type="subTitle" idx="1"/>
          </p:nvPr>
        </p:nvSpPr>
        <p:spPr>
          <a:xfrm>
            <a:off x="93850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Text 2">
  <p:cSld name="CAPTION_ONLY_2">
    <p:spTree>
      <p:nvGrpSpPr>
        <p:cNvPr id="1" name="Shape 138"/>
        <p:cNvGrpSpPr/>
        <p:nvPr/>
      </p:nvGrpSpPr>
      <p:grpSpPr>
        <a:xfrm>
          <a:off x="0" y="0"/>
          <a:ext cx="0" cy="0"/>
          <a:chOff x="0" y="0"/>
          <a:chExt cx="0" cy="0"/>
        </a:xfrm>
      </p:grpSpPr>
      <p:sp>
        <p:nvSpPr>
          <p:cNvPr id="139" name="Google Shape;139;p31"/>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40" name="Google Shape;140;p31"/>
          <p:cNvSpPr txBox="1">
            <a:spLocks noGrp="1"/>
          </p:cNvSpPr>
          <p:nvPr>
            <p:ph type="subTitle" idx="1"/>
          </p:nvPr>
        </p:nvSpPr>
        <p:spPr>
          <a:xfrm>
            <a:off x="5817050" y="2435925"/>
            <a:ext cx="2556300" cy="2048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One Column">
  <p:cSld name="SECTION_HEADER_2">
    <p:spTree>
      <p:nvGrpSpPr>
        <p:cNvPr id="1" name="Shape 141"/>
        <p:cNvGrpSpPr/>
        <p:nvPr/>
      </p:nvGrpSpPr>
      <p:grpSpPr>
        <a:xfrm>
          <a:off x="0" y="0"/>
          <a:ext cx="0" cy="0"/>
          <a:chOff x="0" y="0"/>
          <a:chExt cx="0" cy="0"/>
        </a:xfrm>
      </p:grpSpPr>
      <p:sp>
        <p:nvSpPr>
          <p:cNvPr id="142" name="Google Shape;142;p32"/>
          <p:cNvSpPr txBox="1">
            <a:spLocks noGrp="1"/>
          </p:cNvSpPr>
          <p:nvPr>
            <p:ph type="title"/>
          </p:nvPr>
        </p:nvSpPr>
        <p:spPr>
          <a:xfrm>
            <a:off x="2062800" y="2442050"/>
            <a:ext cx="5018400" cy="5988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3" name="Google Shape;143;p32"/>
          <p:cNvSpPr txBox="1">
            <a:spLocks noGrp="1"/>
          </p:cNvSpPr>
          <p:nvPr>
            <p:ph type="subTitle" idx="1"/>
          </p:nvPr>
        </p:nvSpPr>
        <p:spPr>
          <a:xfrm>
            <a:off x="2896500" y="3391325"/>
            <a:ext cx="3351000" cy="1197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1400"/>
              <a:buNone/>
              <a:defRPr>
                <a:solidFill>
                  <a:schemeClr val="lt1"/>
                </a:solidFill>
              </a:defRPr>
            </a:lvl2pPr>
            <a:lvl3pPr lvl="2" algn="ctr" rtl="0">
              <a:lnSpc>
                <a:spcPct val="100000"/>
              </a:lnSpc>
              <a:spcBef>
                <a:spcPts val="0"/>
              </a:spcBef>
              <a:spcAft>
                <a:spcPts val="0"/>
              </a:spcAft>
              <a:buClr>
                <a:schemeClr val="lt1"/>
              </a:buClr>
              <a:buSzPts val="1400"/>
              <a:buNone/>
              <a:defRPr>
                <a:solidFill>
                  <a:schemeClr val="lt1"/>
                </a:solidFill>
              </a:defRPr>
            </a:lvl3pPr>
            <a:lvl4pPr lvl="3" algn="ctr" rtl="0">
              <a:lnSpc>
                <a:spcPct val="100000"/>
              </a:lnSpc>
              <a:spcBef>
                <a:spcPts val="0"/>
              </a:spcBef>
              <a:spcAft>
                <a:spcPts val="0"/>
              </a:spcAft>
              <a:buClr>
                <a:schemeClr val="lt1"/>
              </a:buClr>
              <a:buSzPts val="1400"/>
              <a:buNone/>
              <a:defRPr>
                <a:solidFill>
                  <a:schemeClr val="lt1"/>
                </a:solidFill>
              </a:defRPr>
            </a:lvl4pPr>
            <a:lvl5pPr lvl="4" algn="ctr" rtl="0">
              <a:lnSpc>
                <a:spcPct val="100000"/>
              </a:lnSpc>
              <a:spcBef>
                <a:spcPts val="0"/>
              </a:spcBef>
              <a:spcAft>
                <a:spcPts val="0"/>
              </a:spcAft>
              <a:buClr>
                <a:schemeClr val="lt1"/>
              </a:buClr>
              <a:buSzPts val="1400"/>
              <a:buNone/>
              <a:defRPr>
                <a:solidFill>
                  <a:schemeClr val="lt1"/>
                </a:solidFill>
              </a:defRPr>
            </a:lvl5pPr>
            <a:lvl6pPr lvl="5" algn="ctr" rtl="0">
              <a:lnSpc>
                <a:spcPct val="100000"/>
              </a:lnSpc>
              <a:spcBef>
                <a:spcPts val="0"/>
              </a:spcBef>
              <a:spcAft>
                <a:spcPts val="0"/>
              </a:spcAft>
              <a:buClr>
                <a:schemeClr val="lt1"/>
              </a:buClr>
              <a:buSzPts val="1400"/>
              <a:buNone/>
              <a:defRPr>
                <a:solidFill>
                  <a:schemeClr val="lt1"/>
                </a:solidFill>
              </a:defRPr>
            </a:lvl6pPr>
            <a:lvl7pPr lvl="6" algn="ctr" rtl="0">
              <a:lnSpc>
                <a:spcPct val="100000"/>
              </a:lnSpc>
              <a:spcBef>
                <a:spcPts val="0"/>
              </a:spcBef>
              <a:spcAft>
                <a:spcPts val="0"/>
              </a:spcAft>
              <a:buClr>
                <a:schemeClr val="lt1"/>
              </a:buClr>
              <a:buSzPts val="1400"/>
              <a:buNone/>
              <a:defRPr>
                <a:solidFill>
                  <a:schemeClr val="lt1"/>
                </a:solidFill>
              </a:defRPr>
            </a:lvl7pPr>
            <a:lvl8pPr lvl="7" algn="ctr" rtl="0">
              <a:lnSpc>
                <a:spcPct val="100000"/>
              </a:lnSpc>
              <a:spcBef>
                <a:spcPts val="0"/>
              </a:spcBef>
              <a:spcAft>
                <a:spcPts val="0"/>
              </a:spcAft>
              <a:buClr>
                <a:schemeClr val="lt1"/>
              </a:buClr>
              <a:buSzPts val="1400"/>
              <a:buNone/>
              <a:defRPr>
                <a:solidFill>
                  <a:schemeClr val="lt1"/>
                </a:solidFill>
              </a:defRPr>
            </a:lvl8pPr>
            <a:lvl9pPr lvl="8" algn="ctr" rtl="0">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hanks + Credits">
  <p:cSld name="SECTION_HEADER_1">
    <p:spTree>
      <p:nvGrpSpPr>
        <p:cNvPr id="1" name="Shape 144"/>
        <p:cNvGrpSpPr/>
        <p:nvPr/>
      </p:nvGrpSpPr>
      <p:grpSpPr>
        <a:xfrm>
          <a:off x="0" y="0"/>
          <a:ext cx="0" cy="0"/>
          <a:chOff x="0" y="0"/>
          <a:chExt cx="0" cy="0"/>
        </a:xfrm>
      </p:grpSpPr>
      <p:sp>
        <p:nvSpPr>
          <p:cNvPr id="145" name="Google Shape;145;p33"/>
          <p:cNvSpPr txBox="1">
            <a:spLocks noGrp="1"/>
          </p:cNvSpPr>
          <p:nvPr>
            <p:ph type="title"/>
          </p:nvPr>
        </p:nvSpPr>
        <p:spPr>
          <a:xfrm>
            <a:off x="924870" y="760375"/>
            <a:ext cx="3068700" cy="598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146" name="Google Shape;146;p33"/>
          <p:cNvSpPr txBox="1">
            <a:spLocks noGrp="1"/>
          </p:cNvSpPr>
          <p:nvPr>
            <p:ph type="subTitle" idx="1"/>
          </p:nvPr>
        </p:nvSpPr>
        <p:spPr>
          <a:xfrm>
            <a:off x="924875" y="1684275"/>
            <a:ext cx="3305400" cy="1092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47" name="Google Shape;147;p33"/>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marL="0" lvl="0" indent="0" algn="l" rtl="0">
              <a:spcBef>
                <a:spcPts val="300"/>
              </a:spcBef>
              <a:spcAft>
                <a:spcPts val="0"/>
              </a:spcAft>
              <a:buNone/>
            </a:pP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 Bullet points 1">
  <p:cSld name="SECTION_TITLE_AND_DESCRIPTION_1_1_2">
    <p:spTree>
      <p:nvGrpSpPr>
        <p:cNvPr id="1" name="Shape 148"/>
        <p:cNvGrpSpPr/>
        <p:nvPr/>
      </p:nvGrpSpPr>
      <p:grpSpPr>
        <a:xfrm>
          <a:off x="0" y="0"/>
          <a:ext cx="0" cy="0"/>
          <a:chOff x="0" y="0"/>
          <a:chExt cx="0" cy="0"/>
        </a:xfrm>
      </p:grpSpPr>
      <p:sp>
        <p:nvSpPr>
          <p:cNvPr id="149" name="Google Shape;149;p3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0" name="Google Shape;150;p3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list">
  <p:cSld name="TITLE_AND_TWO_COLUMNS_1">
    <p:spTree>
      <p:nvGrpSpPr>
        <p:cNvPr id="1" name="Shape 151"/>
        <p:cNvGrpSpPr/>
        <p:nvPr/>
      </p:nvGrpSpPr>
      <p:grpSpPr>
        <a:xfrm>
          <a:off x="0" y="0"/>
          <a:ext cx="0" cy="0"/>
          <a:chOff x="0" y="0"/>
          <a:chExt cx="0" cy="0"/>
        </a:xfrm>
      </p:grpSpPr>
      <p:sp>
        <p:nvSpPr>
          <p:cNvPr id="152" name="Google Shape;152;p3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153" name="Google Shape;153;p35"/>
          <p:cNvSpPr txBox="1">
            <a:spLocks noGrp="1"/>
          </p:cNvSpPr>
          <p:nvPr>
            <p:ph type="body" idx="1"/>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4"/>
        <p:cNvGrpSpPr/>
        <p:nvPr/>
      </p:nvGrpSpPr>
      <p:grpSpPr>
        <a:xfrm>
          <a:off x="0" y="0"/>
          <a:ext cx="0" cy="0"/>
          <a:chOff x="0" y="0"/>
          <a:chExt cx="0" cy="0"/>
        </a:xfrm>
      </p:grpSpPr>
      <p:sp>
        <p:nvSpPr>
          <p:cNvPr id="25" name="Google Shape;25;p7"/>
          <p:cNvSpPr txBox="1">
            <a:spLocks noGrp="1"/>
          </p:cNvSpPr>
          <p:nvPr>
            <p:ph type="title"/>
          </p:nvPr>
        </p:nvSpPr>
        <p:spPr>
          <a:xfrm>
            <a:off x="5337175" y="1297125"/>
            <a:ext cx="2837400" cy="12525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6" name="Google Shape;26;p7"/>
          <p:cNvSpPr txBox="1">
            <a:spLocks noGrp="1"/>
          </p:cNvSpPr>
          <p:nvPr>
            <p:ph type="body" idx="1"/>
          </p:nvPr>
        </p:nvSpPr>
        <p:spPr>
          <a:xfrm>
            <a:off x="5337175" y="2593875"/>
            <a:ext cx="2837400" cy="1252500"/>
          </a:xfrm>
          <a:prstGeom prst="rect">
            <a:avLst/>
          </a:prstGeom>
        </p:spPr>
        <p:txBody>
          <a:bodyPr spcFirstLastPara="1" wrap="square" lIns="91425" tIns="91425" rIns="91425" bIns="91425" anchor="t" anchorCtr="0">
            <a:noAutofit/>
          </a:bodyPr>
          <a:lstStyle>
            <a:lvl1pPr marL="457200" lvl="0" indent="-330200" rtl="0">
              <a:spcBef>
                <a:spcPts val="0"/>
              </a:spcBef>
              <a:spcAft>
                <a:spcPts val="0"/>
              </a:spcAft>
              <a:buClr>
                <a:schemeClr val="lt1"/>
              </a:buClr>
              <a:buSzPts val="1600"/>
              <a:buChar char="●"/>
              <a:defRPr sz="1600">
                <a:solidFill>
                  <a:schemeClr val="lt1"/>
                </a:solidFill>
              </a:defRPr>
            </a:lvl1pPr>
            <a:lvl2pPr marL="914400" lvl="1" indent="-330200" rtl="0">
              <a:spcBef>
                <a:spcPts val="1600"/>
              </a:spcBef>
              <a:spcAft>
                <a:spcPts val="0"/>
              </a:spcAft>
              <a:buClr>
                <a:schemeClr val="lt1"/>
              </a:buClr>
              <a:buSzPts val="1600"/>
              <a:buChar char="○"/>
              <a:defRPr sz="1600">
                <a:solidFill>
                  <a:schemeClr val="lt1"/>
                </a:solidFill>
              </a:defRPr>
            </a:lvl2pPr>
            <a:lvl3pPr marL="1371600" lvl="2" indent="-330200" rtl="0">
              <a:spcBef>
                <a:spcPts val="1600"/>
              </a:spcBef>
              <a:spcAft>
                <a:spcPts val="0"/>
              </a:spcAft>
              <a:buClr>
                <a:schemeClr val="lt1"/>
              </a:buClr>
              <a:buSzPts val="1600"/>
              <a:buChar char="■"/>
              <a:defRPr sz="1600">
                <a:solidFill>
                  <a:schemeClr val="lt1"/>
                </a:solidFill>
              </a:defRPr>
            </a:lvl3pPr>
            <a:lvl4pPr marL="1828800" lvl="3" indent="-330200" rtl="0">
              <a:spcBef>
                <a:spcPts val="1600"/>
              </a:spcBef>
              <a:spcAft>
                <a:spcPts val="0"/>
              </a:spcAft>
              <a:buClr>
                <a:schemeClr val="lt1"/>
              </a:buClr>
              <a:buSzPts val="1600"/>
              <a:buChar char="●"/>
              <a:defRPr sz="1600">
                <a:solidFill>
                  <a:schemeClr val="lt1"/>
                </a:solidFill>
              </a:defRPr>
            </a:lvl4pPr>
            <a:lvl5pPr marL="2286000" lvl="4" indent="-330200" rtl="0">
              <a:spcBef>
                <a:spcPts val="1600"/>
              </a:spcBef>
              <a:spcAft>
                <a:spcPts val="0"/>
              </a:spcAft>
              <a:buClr>
                <a:schemeClr val="lt1"/>
              </a:buClr>
              <a:buSzPts val="1600"/>
              <a:buChar char="○"/>
              <a:defRPr sz="1600">
                <a:solidFill>
                  <a:schemeClr val="lt1"/>
                </a:solidFill>
              </a:defRPr>
            </a:lvl5pPr>
            <a:lvl6pPr marL="2743200" lvl="5" indent="-330200" rtl="0">
              <a:spcBef>
                <a:spcPts val="1600"/>
              </a:spcBef>
              <a:spcAft>
                <a:spcPts val="0"/>
              </a:spcAft>
              <a:buClr>
                <a:schemeClr val="lt1"/>
              </a:buClr>
              <a:buSzPts val="1600"/>
              <a:buChar char="■"/>
              <a:defRPr sz="1600">
                <a:solidFill>
                  <a:schemeClr val="lt1"/>
                </a:solidFill>
              </a:defRPr>
            </a:lvl6pPr>
            <a:lvl7pPr marL="3200400" lvl="6" indent="-330200" rtl="0">
              <a:spcBef>
                <a:spcPts val="1600"/>
              </a:spcBef>
              <a:spcAft>
                <a:spcPts val="0"/>
              </a:spcAft>
              <a:buClr>
                <a:schemeClr val="lt1"/>
              </a:buClr>
              <a:buSzPts val="1600"/>
              <a:buChar char="●"/>
              <a:defRPr sz="1600">
                <a:solidFill>
                  <a:schemeClr val="lt1"/>
                </a:solidFill>
              </a:defRPr>
            </a:lvl7pPr>
            <a:lvl8pPr marL="3657600" lvl="7" indent="-330200" rtl="0">
              <a:spcBef>
                <a:spcPts val="1600"/>
              </a:spcBef>
              <a:spcAft>
                <a:spcPts val="0"/>
              </a:spcAft>
              <a:buClr>
                <a:schemeClr val="lt1"/>
              </a:buClr>
              <a:buSzPts val="1600"/>
              <a:buChar char="○"/>
              <a:defRPr sz="1600">
                <a:solidFill>
                  <a:schemeClr val="lt1"/>
                </a:solidFill>
              </a:defRPr>
            </a:lvl8pPr>
            <a:lvl9pPr marL="4114800" lvl="8" indent="-330200" rtl="0">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7"/>
        <p:cNvGrpSpPr/>
        <p:nvPr/>
      </p:nvGrpSpPr>
      <p:grpSpPr>
        <a:xfrm>
          <a:off x="0" y="0"/>
          <a:ext cx="0" cy="0"/>
          <a:chOff x="0" y="0"/>
          <a:chExt cx="0" cy="0"/>
        </a:xfrm>
      </p:grpSpPr>
      <p:sp>
        <p:nvSpPr>
          <p:cNvPr id="28" name="Google Shape;28;p8"/>
          <p:cNvSpPr txBox="1">
            <a:spLocks noGrp="1"/>
          </p:cNvSpPr>
          <p:nvPr>
            <p:ph type="title"/>
          </p:nvPr>
        </p:nvSpPr>
        <p:spPr>
          <a:xfrm>
            <a:off x="929477" y="436183"/>
            <a:ext cx="2746500" cy="40908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a:endParaRPr/>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1"/>
        <p:cNvGrpSpPr/>
        <p:nvPr/>
      </p:nvGrpSpPr>
      <p:grpSpPr>
        <a:xfrm>
          <a:off x="0" y="0"/>
          <a:ext cx="0" cy="0"/>
          <a:chOff x="0" y="0"/>
          <a:chExt cx="0" cy="0"/>
        </a:xfrm>
      </p:grpSpPr>
      <p:sp>
        <p:nvSpPr>
          <p:cNvPr id="32" name="Google Shape;32;p9"/>
          <p:cNvSpPr txBox="1">
            <a:spLocks noGrp="1"/>
          </p:cNvSpPr>
          <p:nvPr>
            <p:ph type="subTitle" idx="1"/>
          </p:nvPr>
        </p:nvSpPr>
        <p:spPr>
          <a:xfrm>
            <a:off x="938500" y="1769575"/>
            <a:ext cx="2871600" cy="1235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33" name="Google Shape;33;p9"/>
          <p:cNvSpPr txBox="1">
            <a:spLocks noGrp="1"/>
          </p:cNvSpPr>
          <p:nvPr>
            <p:ph type="body" idx="2"/>
          </p:nvPr>
        </p:nvSpPr>
        <p:spPr>
          <a:xfrm>
            <a:off x="4703375" y="909600"/>
            <a:ext cx="3468900" cy="33243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34" name="Google Shape;34;p9"/>
          <p:cNvSpPr txBox="1">
            <a:spLocks noGrp="1"/>
          </p:cNvSpPr>
          <p:nvPr>
            <p:ph type="title"/>
          </p:nvPr>
        </p:nvSpPr>
        <p:spPr>
          <a:xfrm>
            <a:off x="938500" y="445025"/>
            <a:ext cx="32238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3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a:blip r:embed="rId3">
            <a:alphaModFix/>
          </a:blip>
          <a:stretch>
            <a:fillRect/>
          </a:stretch>
        </a:blipFill>
        <a:effectLst/>
      </p:bgPr>
    </p:bg>
    <p:spTree>
      <p:nvGrpSpPr>
        <p:cNvPr id="1" name="Shape 154"/>
        <p:cNvGrpSpPr/>
        <p:nvPr/>
      </p:nvGrpSpPr>
      <p:grpSpPr>
        <a:xfrm>
          <a:off x="0" y="0"/>
          <a:ext cx="0" cy="0"/>
          <a:chOff x="0" y="0"/>
          <a:chExt cx="0" cy="0"/>
        </a:xfrm>
      </p:grpSpPr>
      <p:sp>
        <p:nvSpPr>
          <p:cNvPr id="155" name="Google Shape;155;p36"/>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algn="ctr" rtl="0">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a:endParaRPr/>
          </a:p>
        </p:txBody>
      </p:sp>
      <p:sp>
        <p:nvSpPr>
          <p:cNvPr id="156" name="Google Shape;156;p36"/>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940250" y="1903475"/>
            <a:ext cx="52635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a:latin typeface="Arial"/>
                <a:ea typeface="Arial"/>
                <a:cs typeface="Arial"/>
                <a:sym typeface="Arial"/>
              </a:rPr>
              <a:t>FANDOM</a:t>
            </a:r>
            <a:endParaRPr>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a:latin typeface="Arial"/>
                <a:ea typeface="Arial"/>
                <a:cs typeface="Arial"/>
                <a:sym typeface="Arial"/>
              </a:rPr>
              <a:t>LESSON 1.3</a:t>
            </a:r>
            <a:endParaRPr sz="2200" b="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7"/>
          <p:cNvSpPr txBox="1">
            <a:spLocks noGrp="1"/>
          </p:cNvSpPr>
          <p:nvPr>
            <p:ph type="title"/>
          </p:nvPr>
        </p:nvSpPr>
        <p:spPr>
          <a:xfrm>
            <a:off x="5337175" y="843950"/>
            <a:ext cx="2837400" cy="1252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900" b="1">
                <a:latin typeface="Arial"/>
                <a:ea typeface="Arial"/>
                <a:cs typeface="Arial"/>
                <a:sym typeface="Arial"/>
              </a:rPr>
              <a:t>“SUPERFANS”</a:t>
            </a:r>
            <a:endParaRPr sz="1900" b="1">
              <a:latin typeface="Arial"/>
              <a:ea typeface="Arial"/>
              <a:cs typeface="Arial"/>
              <a:sym typeface="Arial"/>
            </a:endParaRPr>
          </a:p>
        </p:txBody>
      </p:sp>
      <p:sp>
        <p:nvSpPr>
          <p:cNvPr id="248" name="Google Shape;248;p47"/>
          <p:cNvSpPr txBox="1">
            <a:spLocks noGrp="1"/>
          </p:cNvSpPr>
          <p:nvPr>
            <p:ph type="body" idx="1"/>
          </p:nvPr>
        </p:nvSpPr>
        <p:spPr>
          <a:xfrm>
            <a:off x="5337175" y="2097900"/>
            <a:ext cx="2837400" cy="995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400">
                <a:latin typeface="Arial"/>
                <a:ea typeface="Arial"/>
                <a:cs typeface="Arial"/>
                <a:sym typeface="Arial"/>
              </a:rPr>
              <a:t>Fans who go to extremes to show their loyalty to their favorite team are often referred to as "superfans", and these fans are viewed as celebrities within their own communities.</a:t>
            </a:r>
            <a:endParaRPr sz="1400">
              <a:latin typeface="Arial"/>
              <a:ea typeface="Arial"/>
              <a:cs typeface="Arial"/>
              <a:sym typeface="Arial"/>
            </a:endParaRPr>
          </a:p>
        </p:txBody>
      </p:sp>
      <p:cxnSp>
        <p:nvCxnSpPr>
          <p:cNvPr id="249" name="Google Shape;249;p47"/>
          <p:cNvCxnSpPr/>
          <p:nvPr/>
        </p:nvCxnSpPr>
        <p:spPr>
          <a:xfrm>
            <a:off x="5225150" y="1540302"/>
            <a:ext cx="0" cy="218970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50" name="Google Shape;250;p47"/>
          <p:cNvPicPr preferRelativeResize="0"/>
          <p:nvPr/>
        </p:nvPicPr>
        <p:blipFill rotWithShape="1">
          <a:blip r:embed="rId3">
            <a:alphaModFix/>
          </a:blip>
          <a:srcRect l="48424" r="3687"/>
          <a:stretch/>
        </p:blipFill>
        <p:spPr>
          <a:xfrm>
            <a:off x="-422250" y="-236700"/>
            <a:ext cx="4714800" cy="5616900"/>
          </a:xfrm>
          <a:prstGeom prst="flowChartDelay">
            <a:avLst/>
          </a:prstGeom>
          <a:noFill/>
          <a:ln>
            <a:noFill/>
          </a:ln>
        </p:spPr>
      </p:pic>
      <p:pic>
        <p:nvPicPr>
          <p:cNvPr id="251" name="Google Shape;251;p47"/>
          <p:cNvPicPr preferRelativeResize="0"/>
          <p:nvPr/>
        </p:nvPicPr>
        <p:blipFill>
          <a:blip r:embed="rId4">
            <a:alphaModFix/>
          </a:blip>
          <a:stretch>
            <a:fillRect/>
          </a:stretch>
        </p:blipFill>
        <p:spPr>
          <a:xfrm>
            <a:off x="8023500" y="4711125"/>
            <a:ext cx="1006524" cy="356000"/>
          </a:xfrm>
          <a:prstGeom prst="rect">
            <a:avLst/>
          </a:prstGeom>
          <a:noFill/>
          <a:ln>
            <a:noFill/>
          </a:ln>
        </p:spPr>
      </p:pic>
      <p:sp>
        <p:nvSpPr>
          <p:cNvPr id="252" name="Google Shape;252;p4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48"/>
          <p:cNvSpPr txBox="1">
            <a:spLocks noGrp="1"/>
          </p:cNvSpPr>
          <p:nvPr>
            <p:ph type="ctrTitle"/>
          </p:nvPr>
        </p:nvSpPr>
        <p:spPr>
          <a:xfrm>
            <a:off x="590250" y="2050550"/>
            <a:ext cx="79635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2000"/>
              </a:spcAft>
              <a:buNone/>
            </a:pPr>
            <a:r>
              <a:rPr lang="en" sz="1800" b="0">
                <a:latin typeface="Arial"/>
                <a:ea typeface="Arial"/>
                <a:cs typeface="Arial"/>
                <a:sym typeface="Arial"/>
              </a:rPr>
              <a:t>The existence of fandom is what ultimately fuels today’s non-stop, around the clock media coverage of celebrities and sports stars and drives a culture in which athletes and celebrities are often forgiven for behavior that was once a lightning rod for criticism. </a:t>
            </a:r>
            <a:endParaRPr sz="1800" b="0">
              <a:latin typeface="Arial"/>
              <a:ea typeface="Arial"/>
              <a:cs typeface="Arial"/>
              <a:sym typeface="Arial"/>
            </a:endParaRPr>
          </a:p>
        </p:txBody>
      </p:sp>
      <p:pic>
        <p:nvPicPr>
          <p:cNvPr id="258" name="Google Shape;258;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9" name="Google Shape;259;p4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60" name="Google Shape;260;p48"/>
          <p:cNvSpPr txBox="1">
            <a:spLocks noGrp="1"/>
          </p:cNvSpPr>
          <p:nvPr>
            <p:ph type="title" idx="4294967295"/>
          </p:nvPr>
        </p:nvSpPr>
        <p:spPr>
          <a:xfrm>
            <a:off x="182625" y="72807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500" b="1" dirty="0">
                <a:solidFill>
                  <a:schemeClr val="lt2"/>
                </a:solidFill>
                <a:latin typeface="Arial"/>
                <a:ea typeface="Arial"/>
                <a:cs typeface="Arial"/>
                <a:sym typeface="Arial"/>
              </a:rPr>
              <a:t>Forgiveness</a:t>
            </a:r>
            <a:endParaRPr sz="4500" b="1" dirty="0">
              <a:solidFill>
                <a:schemeClr val="lt2"/>
              </a:solidFill>
              <a:latin typeface="Arial"/>
              <a:ea typeface="Arial"/>
              <a:cs typeface="Arial"/>
              <a:sym typeface="Arial"/>
            </a:endParaRPr>
          </a:p>
        </p:txBody>
      </p:sp>
      <p:cxnSp>
        <p:nvCxnSpPr>
          <p:cNvPr id="261" name="Google Shape;261;p48"/>
          <p:cNvCxnSpPr/>
          <p:nvPr/>
        </p:nvCxnSpPr>
        <p:spPr>
          <a:xfrm>
            <a:off x="3842700" y="163287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Google Shape;266;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7" name="Google Shape;267;p4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68" name="Google Shape;268;p49"/>
          <p:cNvPicPr preferRelativeResize="0"/>
          <p:nvPr/>
        </p:nvPicPr>
        <p:blipFill>
          <a:blip r:embed="rId4">
            <a:alphaModFix/>
          </a:blip>
          <a:stretch>
            <a:fillRect/>
          </a:stretch>
        </p:blipFill>
        <p:spPr>
          <a:xfrm>
            <a:off x="2493763" y="383888"/>
            <a:ext cx="4156476" cy="41564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50"/>
          <p:cNvSpPr txBox="1">
            <a:spLocks noGrp="1"/>
          </p:cNvSpPr>
          <p:nvPr>
            <p:ph type="ctrTitle"/>
          </p:nvPr>
        </p:nvSpPr>
        <p:spPr>
          <a:xfrm>
            <a:off x="590250" y="2050550"/>
            <a:ext cx="7963500" cy="2563800"/>
          </a:xfrm>
          <a:prstGeom prst="rect">
            <a:avLst/>
          </a:prstGeom>
        </p:spPr>
        <p:txBody>
          <a:bodyPr spcFirstLastPara="1" wrap="square" lIns="91425" tIns="91425" rIns="91425" bIns="91425" anchor="t" anchorCtr="0">
            <a:noAutofit/>
          </a:bodyPr>
          <a:lstStyle/>
          <a:p>
            <a:pPr marL="0" lvl="0" indent="0" algn="ctr" rtl="0">
              <a:spcBef>
                <a:spcPts val="0"/>
              </a:spcBef>
              <a:spcAft>
                <a:spcPts val="2000"/>
              </a:spcAft>
              <a:buNone/>
            </a:pPr>
            <a:r>
              <a:rPr lang="en" sz="1800" b="0">
                <a:latin typeface="Arial"/>
                <a:ea typeface="Arial"/>
                <a:cs typeface="Arial"/>
                <a:sym typeface="Arial"/>
              </a:rPr>
              <a:t>Because of the strong emotional connection fans maintain with their favorite sports teams, wins and losses on the grandest of stages can yield incredible influence on a community at large.  It can provide a positive experience when communities tap into fandom to help rally around a common cause. </a:t>
            </a:r>
            <a:endParaRPr sz="1800" b="0">
              <a:latin typeface="Arial"/>
              <a:ea typeface="Arial"/>
              <a:cs typeface="Arial"/>
              <a:sym typeface="Arial"/>
            </a:endParaRPr>
          </a:p>
        </p:txBody>
      </p:sp>
      <p:pic>
        <p:nvPicPr>
          <p:cNvPr id="274" name="Google Shape;274;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5" name="Google Shape;275;p5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76" name="Google Shape;276;p50"/>
          <p:cNvSpPr txBox="1">
            <a:spLocks noGrp="1"/>
          </p:cNvSpPr>
          <p:nvPr>
            <p:ph type="title" idx="4294967295"/>
          </p:nvPr>
        </p:nvSpPr>
        <p:spPr>
          <a:xfrm>
            <a:off x="182625" y="72807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500" b="1" dirty="0">
                <a:solidFill>
                  <a:schemeClr val="lt2"/>
                </a:solidFill>
                <a:latin typeface="Arial"/>
                <a:ea typeface="Arial"/>
                <a:cs typeface="Arial"/>
                <a:sym typeface="Arial"/>
              </a:rPr>
              <a:t>Rallying Cry</a:t>
            </a:r>
            <a:endParaRPr sz="4500" b="1" dirty="0">
              <a:solidFill>
                <a:schemeClr val="lt2"/>
              </a:solidFill>
              <a:latin typeface="Arial"/>
              <a:ea typeface="Arial"/>
              <a:cs typeface="Arial"/>
              <a:sym typeface="Arial"/>
            </a:endParaRPr>
          </a:p>
        </p:txBody>
      </p:sp>
      <p:cxnSp>
        <p:nvCxnSpPr>
          <p:cNvPr id="277" name="Google Shape;277;p50"/>
          <p:cNvCxnSpPr/>
          <p:nvPr/>
        </p:nvCxnSpPr>
        <p:spPr>
          <a:xfrm>
            <a:off x="3842700" y="163287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51"/>
          <p:cNvSpPr txBox="1">
            <a:spLocks noGrp="1"/>
          </p:cNvSpPr>
          <p:nvPr>
            <p:ph type="ctrTitle"/>
          </p:nvPr>
        </p:nvSpPr>
        <p:spPr>
          <a:xfrm>
            <a:off x="429150" y="1936250"/>
            <a:ext cx="8285700" cy="256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0" dirty="0">
                <a:latin typeface="Arial"/>
                <a:ea typeface="Arial"/>
                <a:cs typeface="Arial"/>
                <a:sym typeface="Arial"/>
              </a:rPr>
              <a:t>Throughout history, there are many examples of how fandom has helped communities to heal:</a:t>
            </a:r>
            <a:endParaRPr sz="1800" b="0" dirty="0">
              <a:latin typeface="Arial"/>
              <a:ea typeface="Arial"/>
              <a:cs typeface="Arial"/>
              <a:sym typeface="Arial"/>
            </a:endParaRPr>
          </a:p>
          <a:p>
            <a:pPr marL="0" lvl="0" indent="0" algn="l" rtl="0">
              <a:spcBef>
                <a:spcPts val="2000"/>
              </a:spcBef>
              <a:spcAft>
                <a:spcPts val="0"/>
              </a:spcAft>
              <a:buNone/>
            </a:pPr>
            <a:r>
              <a:rPr lang="en" sz="1800" b="0" dirty="0">
                <a:latin typeface="Arial"/>
                <a:ea typeface="Arial"/>
                <a:cs typeface="Arial"/>
                <a:sym typeface="Arial"/>
              </a:rPr>
              <a:t>●     Natural Disasters</a:t>
            </a:r>
            <a:endParaRPr sz="1800" b="0" dirty="0">
              <a:latin typeface="Arial"/>
              <a:ea typeface="Arial"/>
              <a:cs typeface="Arial"/>
              <a:sym typeface="Arial"/>
            </a:endParaRPr>
          </a:p>
          <a:p>
            <a:pPr marL="457200" lvl="0" indent="-342900" algn="l" rtl="0">
              <a:spcBef>
                <a:spcPts val="2000"/>
              </a:spcBef>
              <a:spcAft>
                <a:spcPts val="0"/>
              </a:spcAft>
              <a:buSzPts val="1800"/>
              <a:buFont typeface="Arial"/>
              <a:buChar char="●"/>
            </a:pPr>
            <a:r>
              <a:rPr lang="en" sz="1800" b="0" dirty="0">
                <a:latin typeface="Arial"/>
                <a:ea typeface="Arial"/>
                <a:cs typeface="Arial"/>
                <a:sym typeface="Arial"/>
              </a:rPr>
              <a:t>Mass shootings</a:t>
            </a:r>
            <a:br>
              <a:rPr lang="en" sz="1800" b="0" dirty="0">
                <a:latin typeface="Arial"/>
                <a:ea typeface="Arial"/>
                <a:cs typeface="Arial"/>
                <a:sym typeface="Arial"/>
              </a:rPr>
            </a:br>
            <a:endParaRPr sz="1800" b="0" dirty="0">
              <a:latin typeface="Arial"/>
              <a:ea typeface="Arial"/>
              <a:cs typeface="Arial"/>
              <a:sym typeface="Arial"/>
            </a:endParaRPr>
          </a:p>
          <a:p>
            <a:pPr marL="457200" lvl="0" indent="-342900" algn="l" rtl="0">
              <a:spcBef>
                <a:spcPts val="0"/>
              </a:spcBef>
              <a:spcAft>
                <a:spcPts val="0"/>
              </a:spcAft>
              <a:buSzPts val="1800"/>
              <a:buFont typeface="Arial"/>
              <a:buChar char="●"/>
            </a:pPr>
            <a:r>
              <a:rPr lang="en" sz="1800" b="0" dirty="0">
                <a:latin typeface="Arial"/>
                <a:ea typeface="Arial"/>
                <a:cs typeface="Arial"/>
                <a:sym typeface="Arial"/>
              </a:rPr>
              <a:t>COVID-19</a:t>
            </a:r>
            <a:endParaRPr sz="1800" b="0" dirty="0">
              <a:latin typeface="Arial"/>
              <a:ea typeface="Arial"/>
              <a:cs typeface="Arial"/>
              <a:sym typeface="Arial"/>
            </a:endParaRPr>
          </a:p>
          <a:p>
            <a:pPr marL="0" lvl="0" indent="0" algn="l" rtl="0">
              <a:spcBef>
                <a:spcPts val="2000"/>
              </a:spcBef>
              <a:spcAft>
                <a:spcPts val="0"/>
              </a:spcAft>
              <a:buNone/>
            </a:pPr>
            <a:endParaRPr sz="1800" b="0" dirty="0">
              <a:latin typeface="Arial"/>
              <a:ea typeface="Arial"/>
              <a:cs typeface="Arial"/>
              <a:sym typeface="Arial"/>
            </a:endParaRPr>
          </a:p>
          <a:p>
            <a:pPr marL="0" lvl="0" indent="0" algn="l" rtl="0">
              <a:spcBef>
                <a:spcPts val="2000"/>
              </a:spcBef>
              <a:spcAft>
                <a:spcPts val="2000"/>
              </a:spcAft>
              <a:buNone/>
            </a:pPr>
            <a:endParaRPr sz="1800" b="0" dirty="0">
              <a:latin typeface="Arial"/>
              <a:ea typeface="Arial"/>
              <a:cs typeface="Arial"/>
              <a:sym typeface="Arial"/>
            </a:endParaRPr>
          </a:p>
        </p:txBody>
      </p:sp>
      <p:pic>
        <p:nvPicPr>
          <p:cNvPr id="283" name="Google Shape;283;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4" name="Google Shape;284;p5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85" name="Google Shape;285;p51"/>
          <p:cNvSpPr txBox="1">
            <a:spLocks noGrp="1"/>
          </p:cNvSpPr>
          <p:nvPr>
            <p:ph type="title" idx="4294967295"/>
          </p:nvPr>
        </p:nvSpPr>
        <p:spPr>
          <a:xfrm>
            <a:off x="182625" y="728075"/>
            <a:ext cx="8847300" cy="90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500" b="1">
                <a:solidFill>
                  <a:schemeClr val="lt2"/>
                </a:solidFill>
                <a:latin typeface="Arial"/>
                <a:ea typeface="Arial"/>
                <a:cs typeface="Arial"/>
                <a:sym typeface="Arial"/>
              </a:rPr>
              <a:t>Helping to Heal</a:t>
            </a:r>
            <a:endParaRPr sz="4500" b="1">
              <a:solidFill>
                <a:schemeClr val="lt2"/>
              </a:solidFill>
              <a:latin typeface="Arial"/>
              <a:ea typeface="Arial"/>
              <a:cs typeface="Arial"/>
              <a:sym typeface="Arial"/>
            </a:endParaRPr>
          </a:p>
        </p:txBody>
      </p:sp>
      <p:cxnSp>
        <p:nvCxnSpPr>
          <p:cNvPr id="286" name="Google Shape;286;p51"/>
          <p:cNvCxnSpPr/>
          <p:nvPr/>
        </p:nvCxnSpPr>
        <p:spPr>
          <a:xfrm>
            <a:off x="3842700" y="1632875"/>
            <a:ext cx="1458600" cy="0"/>
          </a:xfrm>
          <a:prstGeom prst="straightConnector1">
            <a:avLst/>
          </a:prstGeom>
          <a:noFill/>
          <a:ln w="9525" cap="flat" cmpd="sng">
            <a:solidFill>
              <a:schemeClr val="lt2"/>
            </a:solidFill>
            <a:prstDash val="solid"/>
            <a:round/>
            <a:headEnd type="none" w="med" len="med"/>
            <a:tailEnd type="non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pic>
        <p:nvPicPr>
          <p:cNvPr id="291" name="Google Shape;291;p52"/>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FANDOM</a:t>
            </a:r>
            <a:endParaRPr b="1">
              <a:latin typeface="Arial"/>
              <a:ea typeface="Arial"/>
              <a:cs typeface="Arial"/>
              <a:sym typeface="Arial"/>
            </a:endParaRPr>
          </a:p>
        </p:txBody>
      </p:sp>
      <p:sp>
        <p:nvSpPr>
          <p:cNvPr id="172" name="Google Shape;172;p39"/>
          <p:cNvSpPr txBox="1">
            <a:spLocks noGrp="1"/>
          </p:cNvSpPr>
          <p:nvPr>
            <p:ph type="subTitle" idx="1"/>
          </p:nvPr>
        </p:nvSpPr>
        <p:spPr>
          <a:xfrm>
            <a:off x="938500" y="1093575"/>
            <a:ext cx="3501600" cy="204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Fandom is a term used to refer to a subculture of fans characterized by a feeling of sympathy and camaraderie with others who share a common interest.  The level of fandom ranges from group to group and person to person. </a:t>
            </a:r>
            <a:endParaRPr>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4" name="Google Shape;174;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5" name="Google Shape;175;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76" name="Google Shape;176;p39"/>
          <p:cNvPicPr preferRelativeResize="0"/>
          <p:nvPr/>
        </p:nvPicPr>
        <p:blipFill rotWithShape="1">
          <a:blip r:embed="rId4">
            <a:alphaModFix/>
          </a:blip>
          <a:srcRect l="11697" r="11697"/>
          <a:stretch/>
        </p:blipFill>
        <p:spPr>
          <a:xfrm>
            <a:off x="5723075" y="1265650"/>
            <a:ext cx="2668500" cy="2322900"/>
          </a:xfrm>
          <a:prstGeom prst="snip2DiagRect">
            <a:avLst>
              <a:gd name="adj1" fmla="val 0"/>
              <a:gd name="adj2" fmla="val 16667"/>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pic>
        <p:nvPicPr>
          <p:cNvPr id="181" name="Google Shape;181;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2" name="Google Shape;182;p4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83" name="Google Shape;183;p40"/>
          <p:cNvPicPr preferRelativeResize="0"/>
          <p:nvPr/>
        </p:nvPicPr>
        <p:blipFill>
          <a:blip r:embed="rId4">
            <a:alphaModFix/>
          </a:blip>
          <a:stretch>
            <a:fillRect/>
          </a:stretch>
        </p:blipFill>
        <p:spPr>
          <a:xfrm>
            <a:off x="674913" y="152400"/>
            <a:ext cx="7794178" cy="4384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88" name="Google Shape;188;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9" name="Google Shape;189;p4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190" name="Google Shape;190;p41"/>
          <p:cNvPicPr preferRelativeResize="0"/>
          <p:nvPr/>
        </p:nvPicPr>
        <p:blipFill>
          <a:blip r:embed="rId4">
            <a:alphaModFix/>
          </a:blip>
          <a:stretch>
            <a:fillRect/>
          </a:stretch>
        </p:blipFill>
        <p:spPr>
          <a:xfrm>
            <a:off x="674913" y="163875"/>
            <a:ext cx="7794178" cy="4384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42"/>
          <p:cNvSpPr txBox="1">
            <a:spLocks noGrp="1"/>
          </p:cNvSpPr>
          <p:nvPr>
            <p:ph type="subTitle" idx="1"/>
          </p:nvPr>
        </p:nvSpPr>
        <p:spPr>
          <a:xfrm>
            <a:off x="971900" y="1264750"/>
            <a:ext cx="3032100" cy="123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Ultimately, fandom is what motivates the sports and entertainment consumer to make purchase decisions relating to available sports and entertainment products.</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None/>
            </a:pPr>
            <a:r>
              <a:rPr lang="en">
                <a:latin typeface="Arial"/>
                <a:ea typeface="Arial"/>
                <a:cs typeface="Arial"/>
                <a:sym typeface="Arial"/>
              </a:rPr>
              <a:t>The term fandom can be used to describe all types of fan groupings or “subcultures.”</a:t>
            </a:r>
            <a:endParaRPr>
              <a:latin typeface="Arial"/>
              <a:ea typeface="Arial"/>
              <a:cs typeface="Arial"/>
              <a:sym typeface="Arial"/>
            </a:endParaRPr>
          </a:p>
        </p:txBody>
      </p:sp>
      <p:sp>
        <p:nvSpPr>
          <p:cNvPr id="196" name="Google Shape;196;p42"/>
          <p:cNvSpPr txBox="1">
            <a:spLocks noGrp="1"/>
          </p:cNvSpPr>
          <p:nvPr>
            <p:ph type="body" idx="2"/>
          </p:nvPr>
        </p:nvSpPr>
        <p:spPr>
          <a:xfrm>
            <a:off x="4703375" y="909600"/>
            <a:ext cx="3958800" cy="33243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Font typeface="Arial"/>
              <a:buChar char="●"/>
            </a:pPr>
            <a:r>
              <a:rPr lang="en">
                <a:latin typeface="Arial"/>
                <a:ea typeface="Arial"/>
                <a:cs typeface="Arial"/>
                <a:sym typeface="Arial"/>
              </a:rPr>
              <a:t>Star Wars, Harry Potter or ‘Game of Thrones’ fans</a:t>
            </a:r>
            <a:endParaRPr>
              <a:latin typeface="Arial"/>
              <a:ea typeface="Arial"/>
              <a:cs typeface="Arial"/>
              <a:sym typeface="Arial"/>
            </a:endParaRPr>
          </a:p>
          <a:p>
            <a:pPr marL="457200" lvl="0" indent="-317500" algn="l" rtl="0">
              <a:spcBef>
                <a:spcPts val="1000"/>
              </a:spcBef>
              <a:spcAft>
                <a:spcPts val="0"/>
              </a:spcAft>
              <a:buSzPts val="1400"/>
              <a:buFont typeface="Arial"/>
              <a:buChar char="●"/>
            </a:pPr>
            <a:r>
              <a:rPr lang="en">
                <a:latin typeface="Arial"/>
                <a:ea typeface="Arial"/>
                <a:cs typeface="Arial"/>
                <a:sym typeface="Arial"/>
              </a:rPr>
              <a:t>Fans of Beyoncé, BTS, Jason Aldean or Drake</a:t>
            </a:r>
            <a:endParaRPr>
              <a:latin typeface="Arial"/>
              <a:ea typeface="Arial"/>
              <a:cs typeface="Arial"/>
              <a:sym typeface="Arial"/>
            </a:endParaRPr>
          </a:p>
          <a:p>
            <a:pPr marL="457200" lvl="0" indent="-317500" algn="l" rtl="0">
              <a:spcBef>
                <a:spcPts val="1000"/>
              </a:spcBef>
              <a:spcAft>
                <a:spcPts val="0"/>
              </a:spcAft>
              <a:buSzPts val="1400"/>
              <a:buFont typeface="Arial"/>
              <a:buChar char="●"/>
            </a:pPr>
            <a:r>
              <a:rPr lang="en">
                <a:latin typeface="Arial"/>
                <a:ea typeface="Arial"/>
                <a:cs typeface="Arial"/>
                <a:sym typeface="Arial"/>
              </a:rPr>
              <a:t>Manchester United fans</a:t>
            </a:r>
            <a:endParaRPr>
              <a:latin typeface="Arial"/>
              <a:ea typeface="Arial"/>
              <a:cs typeface="Arial"/>
              <a:sym typeface="Arial"/>
            </a:endParaRPr>
          </a:p>
          <a:p>
            <a:pPr marL="457200" lvl="0" indent="-317500" algn="l" rtl="0">
              <a:spcBef>
                <a:spcPts val="1000"/>
              </a:spcBef>
              <a:spcAft>
                <a:spcPts val="0"/>
              </a:spcAft>
              <a:buSzPts val="1400"/>
              <a:buFont typeface="Arial"/>
              <a:buChar char="●"/>
            </a:pPr>
            <a:r>
              <a:rPr lang="en">
                <a:latin typeface="Arial"/>
                <a:ea typeface="Arial"/>
                <a:cs typeface="Arial"/>
                <a:sym typeface="Arial"/>
              </a:rPr>
              <a:t>Fans of Broadway musicals</a:t>
            </a:r>
            <a:endParaRPr>
              <a:latin typeface="Arial"/>
              <a:ea typeface="Arial"/>
              <a:cs typeface="Arial"/>
              <a:sym typeface="Arial"/>
            </a:endParaRPr>
          </a:p>
          <a:p>
            <a:pPr marL="457200" lvl="0" indent="-317500" algn="l" rtl="0">
              <a:spcBef>
                <a:spcPts val="1000"/>
              </a:spcBef>
              <a:spcAft>
                <a:spcPts val="0"/>
              </a:spcAft>
              <a:buSzPts val="1400"/>
              <a:buFont typeface="Arial"/>
              <a:buChar char="●"/>
            </a:pPr>
            <a:r>
              <a:rPr lang="en">
                <a:latin typeface="Arial"/>
                <a:ea typeface="Arial"/>
                <a:cs typeface="Arial"/>
                <a:sym typeface="Arial"/>
              </a:rPr>
              <a:t>Fans of Call of Duty video games </a:t>
            </a:r>
            <a:endParaRPr>
              <a:latin typeface="Arial"/>
              <a:ea typeface="Arial"/>
              <a:cs typeface="Arial"/>
              <a:sym typeface="Arial"/>
            </a:endParaRPr>
          </a:p>
          <a:p>
            <a:pPr marL="457200" lvl="0" indent="-317500" algn="l" rtl="0">
              <a:spcBef>
                <a:spcPts val="1000"/>
              </a:spcBef>
              <a:spcAft>
                <a:spcPts val="0"/>
              </a:spcAft>
              <a:buSzPts val="1400"/>
              <a:buFont typeface="Arial"/>
              <a:buChar char="●"/>
            </a:pPr>
            <a:r>
              <a:rPr lang="en">
                <a:latin typeface="Arial"/>
                <a:ea typeface="Arial"/>
                <a:cs typeface="Arial"/>
                <a:sym typeface="Arial"/>
              </a:rPr>
              <a:t>Fans of a particular comic book series</a:t>
            </a:r>
            <a:endParaRPr>
              <a:latin typeface="Arial"/>
              <a:ea typeface="Arial"/>
              <a:cs typeface="Arial"/>
              <a:sym typeface="Arial"/>
            </a:endParaRPr>
          </a:p>
          <a:p>
            <a:pPr marL="457200" lvl="0" indent="-317500" algn="l" rtl="0">
              <a:spcBef>
                <a:spcPts val="1000"/>
              </a:spcBef>
              <a:spcAft>
                <a:spcPts val="1000"/>
              </a:spcAft>
              <a:buSzPts val="1400"/>
              <a:buFont typeface="Arial"/>
              <a:buChar char="●"/>
            </a:pPr>
            <a:r>
              <a:rPr lang="en">
                <a:latin typeface="Arial"/>
                <a:ea typeface="Arial"/>
                <a:cs typeface="Arial"/>
                <a:sym typeface="Arial"/>
              </a:rPr>
              <a:t>Fans of athletic shoes (sometimes referred to as “sneakerheads”)</a:t>
            </a:r>
            <a:endParaRPr>
              <a:latin typeface="Arial"/>
              <a:ea typeface="Arial"/>
              <a:cs typeface="Arial"/>
              <a:sym typeface="Arial"/>
            </a:endParaRPr>
          </a:p>
        </p:txBody>
      </p:sp>
      <p:sp>
        <p:nvSpPr>
          <p:cNvPr id="197" name="Google Shape;197;p42"/>
          <p:cNvSpPr txBox="1">
            <a:spLocks noGrp="1"/>
          </p:cNvSpPr>
          <p:nvPr>
            <p:ph type="title"/>
          </p:nvPr>
        </p:nvSpPr>
        <p:spPr>
          <a:xfrm>
            <a:off x="971900" y="414025"/>
            <a:ext cx="32238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FANDOM</a:t>
            </a:r>
            <a:endParaRPr b="1">
              <a:latin typeface="Arial"/>
              <a:ea typeface="Arial"/>
              <a:cs typeface="Arial"/>
              <a:sym typeface="Arial"/>
            </a:endParaRPr>
          </a:p>
        </p:txBody>
      </p:sp>
      <p:cxnSp>
        <p:nvCxnSpPr>
          <p:cNvPr id="198" name="Google Shape;198;p42"/>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99" name="Google Shape;199;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0" name="Google Shape;200;p4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43"/>
          <p:cNvSpPr txBox="1">
            <a:spLocks noGrp="1"/>
          </p:cNvSpPr>
          <p:nvPr>
            <p:ph type="title"/>
          </p:nvPr>
        </p:nvSpPr>
        <p:spPr>
          <a:xfrm>
            <a:off x="2062800" y="468725"/>
            <a:ext cx="5018400" cy="598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WHY IS FANDOM IMPORTANT?</a:t>
            </a:r>
            <a:endParaRPr b="1">
              <a:latin typeface="Arial"/>
              <a:ea typeface="Arial"/>
              <a:cs typeface="Arial"/>
              <a:sym typeface="Arial"/>
            </a:endParaRPr>
          </a:p>
        </p:txBody>
      </p:sp>
      <p:sp>
        <p:nvSpPr>
          <p:cNvPr id="206" name="Google Shape;206;p43"/>
          <p:cNvSpPr txBox="1">
            <a:spLocks noGrp="1"/>
          </p:cNvSpPr>
          <p:nvPr>
            <p:ph type="subTitle" idx="1"/>
          </p:nvPr>
        </p:nvSpPr>
        <p:spPr>
          <a:xfrm>
            <a:off x="843300" y="1670400"/>
            <a:ext cx="7457400" cy="1197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Without fandom, the demand for sports products would be limited. Fandom is what motivates the sports and entertainment consumer to make purchase decisions relating to available sports products. </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a:p>
            <a:pPr marL="0" lvl="0" indent="0" algn="ctr" rtl="0">
              <a:spcBef>
                <a:spcPts val="0"/>
              </a:spcBef>
              <a:spcAft>
                <a:spcPts val="0"/>
              </a:spcAft>
              <a:buNone/>
            </a:pPr>
            <a:r>
              <a:rPr lang="en">
                <a:latin typeface="Arial"/>
                <a:ea typeface="Arial"/>
                <a:cs typeface="Arial"/>
                <a:sym typeface="Arial"/>
              </a:rPr>
              <a:t>Understanding the concept of fandom is essentially the first step in fundamentally understanding consumer behavior. This helps marketers to identify levels of brand loyalty among their customer base, allowing them to map out strategies to help successful reach and engage fans.</a:t>
            </a: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a:p>
            <a:pPr marL="0" lvl="0" indent="0" algn="ctr" rtl="0">
              <a:spcBef>
                <a:spcPts val="0"/>
              </a:spcBef>
              <a:spcAft>
                <a:spcPts val="0"/>
              </a:spcAft>
              <a:buNone/>
            </a:pPr>
            <a:endParaRPr>
              <a:latin typeface="Arial"/>
              <a:ea typeface="Arial"/>
              <a:cs typeface="Arial"/>
              <a:sym typeface="Arial"/>
            </a:endParaRPr>
          </a:p>
        </p:txBody>
      </p:sp>
      <p:cxnSp>
        <p:nvCxnSpPr>
          <p:cNvPr id="207" name="Google Shape;207;p43"/>
          <p:cNvCxnSpPr/>
          <p:nvPr/>
        </p:nvCxnSpPr>
        <p:spPr>
          <a:xfrm>
            <a:off x="3190500" y="12414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08" name="Google Shape;208;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9" name="Google Shape;209;p4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4"/>
          <p:cNvSpPr txBox="1">
            <a:spLocks noGrp="1"/>
          </p:cNvSpPr>
          <p:nvPr>
            <p:ph type="subTitle" idx="1"/>
          </p:nvPr>
        </p:nvSpPr>
        <p:spPr>
          <a:xfrm>
            <a:off x="971900" y="1264750"/>
            <a:ext cx="3032100" cy="123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Arial"/>
                <a:ea typeface="Arial"/>
                <a:cs typeface="Arial"/>
                <a:sym typeface="Arial"/>
              </a:rPr>
              <a:t>The intensity levels of fandom vary, ranging from a casual sports fan who might take in one game per year to those fans that put the “fan” in “fanatic” (and otherwise engage in behavior that other fans might otherwise find to be irrational).</a:t>
            </a: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a:p>
            <a:pPr marL="0" lvl="0" indent="0" algn="l" rtl="0">
              <a:spcBef>
                <a:spcPts val="0"/>
              </a:spcBef>
              <a:spcAft>
                <a:spcPts val="0"/>
              </a:spcAft>
              <a:buNone/>
            </a:pPr>
            <a:endParaRPr>
              <a:latin typeface="Arial"/>
              <a:ea typeface="Arial"/>
              <a:cs typeface="Arial"/>
              <a:sym typeface="Arial"/>
            </a:endParaRPr>
          </a:p>
        </p:txBody>
      </p:sp>
      <p:sp>
        <p:nvSpPr>
          <p:cNvPr id="215" name="Google Shape;215;p44"/>
          <p:cNvSpPr txBox="1">
            <a:spLocks noGrp="1"/>
          </p:cNvSpPr>
          <p:nvPr>
            <p:ph type="body" idx="2"/>
          </p:nvPr>
        </p:nvSpPr>
        <p:spPr>
          <a:xfrm>
            <a:off x="4588625" y="1310238"/>
            <a:ext cx="3958800" cy="33243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Font typeface="Arial"/>
              <a:buChar char="●"/>
            </a:pPr>
            <a:r>
              <a:rPr lang="en">
                <a:latin typeface="Arial"/>
                <a:ea typeface="Arial"/>
                <a:cs typeface="Arial"/>
                <a:sym typeface="Arial"/>
              </a:rPr>
              <a:t>Waiting in line for hours to score tickets for an upcoming sporting event.</a:t>
            </a:r>
            <a:endParaRPr>
              <a:latin typeface="Arial"/>
              <a:ea typeface="Arial"/>
              <a:cs typeface="Arial"/>
              <a:sym typeface="Arial"/>
            </a:endParaRPr>
          </a:p>
          <a:p>
            <a:pPr marL="457200" lvl="0" indent="-317500" algn="l" rtl="0">
              <a:spcBef>
                <a:spcPts val="1000"/>
              </a:spcBef>
              <a:spcAft>
                <a:spcPts val="0"/>
              </a:spcAft>
              <a:buSzPts val="1400"/>
              <a:buFont typeface="Arial"/>
              <a:buChar char="●"/>
            </a:pPr>
            <a:r>
              <a:rPr lang="en">
                <a:latin typeface="Arial"/>
                <a:ea typeface="Arial"/>
                <a:cs typeface="Arial"/>
                <a:sym typeface="Arial"/>
              </a:rPr>
              <a:t>Fans proposing at sporting events or hosting a themed wedding centered on their favorite sports team.</a:t>
            </a:r>
            <a:endParaRPr>
              <a:latin typeface="Arial"/>
              <a:ea typeface="Arial"/>
              <a:cs typeface="Arial"/>
              <a:sym typeface="Arial"/>
            </a:endParaRPr>
          </a:p>
          <a:p>
            <a:pPr marL="457200" lvl="0" indent="-317500" algn="l" rtl="0">
              <a:spcBef>
                <a:spcPts val="1000"/>
              </a:spcBef>
              <a:spcAft>
                <a:spcPts val="0"/>
              </a:spcAft>
              <a:buSzPts val="1400"/>
              <a:buFont typeface="Arial"/>
              <a:buChar char="●"/>
            </a:pPr>
            <a:r>
              <a:rPr lang="en">
                <a:latin typeface="Arial"/>
                <a:ea typeface="Arial"/>
                <a:cs typeface="Arial"/>
                <a:sym typeface="Arial"/>
              </a:rPr>
              <a:t>Causing destruction in the streets "celebrating" a championship win.</a:t>
            </a:r>
            <a:endParaRPr>
              <a:latin typeface="Arial"/>
              <a:ea typeface="Arial"/>
              <a:cs typeface="Arial"/>
              <a:sym typeface="Arial"/>
            </a:endParaRPr>
          </a:p>
          <a:p>
            <a:pPr marL="457200" lvl="0" indent="-317500" algn="l" rtl="0">
              <a:spcBef>
                <a:spcPts val="1000"/>
              </a:spcBef>
              <a:spcAft>
                <a:spcPts val="1000"/>
              </a:spcAft>
              <a:buSzPts val="1400"/>
              <a:buFont typeface="Arial"/>
              <a:buChar char="●"/>
            </a:pPr>
            <a:r>
              <a:rPr lang="en">
                <a:latin typeface="Arial"/>
                <a:ea typeface="Arial"/>
                <a:cs typeface="Arial"/>
                <a:sym typeface="Arial"/>
              </a:rPr>
              <a:t>Hundreds of thousands of fans pouring into downtown areas as part of a championship team's victory parade.</a:t>
            </a:r>
            <a:endParaRPr>
              <a:latin typeface="Arial"/>
              <a:ea typeface="Arial"/>
              <a:cs typeface="Arial"/>
              <a:sym typeface="Arial"/>
            </a:endParaRPr>
          </a:p>
        </p:txBody>
      </p:sp>
      <p:sp>
        <p:nvSpPr>
          <p:cNvPr id="216" name="Google Shape;216;p44"/>
          <p:cNvSpPr txBox="1">
            <a:spLocks noGrp="1"/>
          </p:cNvSpPr>
          <p:nvPr>
            <p:ph type="title"/>
          </p:nvPr>
        </p:nvSpPr>
        <p:spPr>
          <a:xfrm>
            <a:off x="971900" y="472500"/>
            <a:ext cx="32238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Arial"/>
                <a:ea typeface="Arial"/>
                <a:cs typeface="Arial"/>
                <a:sym typeface="Arial"/>
              </a:rPr>
              <a:t>FANDOM</a:t>
            </a:r>
            <a:endParaRPr b="1">
              <a:latin typeface="Arial"/>
              <a:ea typeface="Arial"/>
              <a:cs typeface="Arial"/>
              <a:sym typeface="Arial"/>
            </a:endParaRPr>
          </a:p>
        </p:txBody>
      </p:sp>
      <p:cxnSp>
        <p:nvCxnSpPr>
          <p:cNvPr id="217" name="Google Shape;217;p44"/>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8" name="Google Shape;218;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20" name="Google Shape;220;p44"/>
          <p:cNvSpPr txBox="1"/>
          <p:nvPr/>
        </p:nvSpPr>
        <p:spPr>
          <a:xfrm>
            <a:off x="4965750" y="332350"/>
            <a:ext cx="37287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solidFill>
                  <a:schemeClr val="lt2"/>
                </a:solidFill>
              </a:rPr>
              <a:t>Examples of activities that demonstrate the concept of fandom include: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45"/>
          <p:cNvSpPr txBox="1">
            <a:spLocks noGrp="1"/>
          </p:cNvSpPr>
          <p:nvPr>
            <p:ph type="subTitle" idx="1"/>
          </p:nvPr>
        </p:nvSpPr>
        <p:spPr>
          <a:xfrm>
            <a:off x="2481900" y="3945600"/>
            <a:ext cx="4180200" cy="464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300" b="1">
                <a:latin typeface="Arial"/>
                <a:ea typeface="Arial"/>
                <a:cs typeface="Arial"/>
                <a:sym typeface="Arial"/>
              </a:rPr>
              <a:t>LEVELS OF FANDOM</a:t>
            </a:r>
            <a:endParaRPr sz="2300" b="1">
              <a:latin typeface="Arial"/>
              <a:ea typeface="Arial"/>
              <a:cs typeface="Arial"/>
              <a:sym typeface="Arial"/>
            </a:endParaRPr>
          </a:p>
        </p:txBody>
      </p:sp>
      <p:sp>
        <p:nvSpPr>
          <p:cNvPr id="226" name="Google Shape;226;p45"/>
          <p:cNvSpPr txBox="1">
            <a:spLocks noGrp="1"/>
          </p:cNvSpPr>
          <p:nvPr>
            <p:ph type="ctrTitle"/>
          </p:nvPr>
        </p:nvSpPr>
        <p:spPr>
          <a:xfrm>
            <a:off x="1850550" y="744900"/>
            <a:ext cx="5442900" cy="2603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Fans can sometimes engage in fanatical behavior in support of their favorite sports teams, athletes, or celebrities.</a:t>
            </a:r>
            <a:endParaRPr>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46"/>
          <p:cNvSpPr txBox="1">
            <a:spLocks noGrp="1"/>
          </p:cNvSpPr>
          <p:nvPr>
            <p:ph type="title" idx="6"/>
          </p:nvPr>
        </p:nvSpPr>
        <p:spPr>
          <a:xfrm>
            <a:off x="1048450" y="1770700"/>
            <a:ext cx="20670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75,000</a:t>
            </a:r>
            <a:endParaRPr b="1">
              <a:latin typeface="Arial"/>
              <a:ea typeface="Arial"/>
              <a:cs typeface="Arial"/>
              <a:sym typeface="Arial"/>
            </a:endParaRPr>
          </a:p>
        </p:txBody>
      </p:sp>
      <p:sp>
        <p:nvSpPr>
          <p:cNvPr id="232" name="Google Shape;232;p46"/>
          <p:cNvSpPr txBox="1">
            <a:spLocks noGrp="1"/>
          </p:cNvSpPr>
          <p:nvPr>
            <p:ph type="title"/>
          </p:nvPr>
        </p:nvSpPr>
        <p:spPr>
          <a:xfrm>
            <a:off x="3437700" y="2615575"/>
            <a:ext cx="2244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PACKERS FANS</a:t>
            </a:r>
            <a:endParaRPr b="1">
              <a:latin typeface="Arial"/>
              <a:ea typeface="Arial"/>
              <a:cs typeface="Arial"/>
              <a:sym typeface="Arial"/>
            </a:endParaRPr>
          </a:p>
        </p:txBody>
      </p:sp>
      <p:sp>
        <p:nvSpPr>
          <p:cNvPr id="233" name="Google Shape;233;p46"/>
          <p:cNvSpPr txBox="1">
            <a:spLocks noGrp="1"/>
          </p:cNvSpPr>
          <p:nvPr>
            <p:ph type="subTitle" idx="1"/>
          </p:nvPr>
        </p:nvSpPr>
        <p:spPr>
          <a:xfrm>
            <a:off x="3538497" y="31480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The Green Bay Packers have 360,760 “shareholders” who own “stock” that have no value and cannot be traded </a:t>
            </a:r>
            <a:endParaRPr>
              <a:latin typeface="Arial"/>
              <a:ea typeface="Arial"/>
              <a:cs typeface="Arial"/>
              <a:sym typeface="Arial"/>
            </a:endParaRPr>
          </a:p>
        </p:txBody>
      </p:sp>
      <p:sp>
        <p:nvSpPr>
          <p:cNvPr id="234" name="Google Shape;234;p46"/>
          <p:cNvSpPr txBox="1">
            <a:spLocks noGrp="1"/>
          </p:cNvSpPr>
          <p:nvPr>
            <p:ph type="title" idx="2"/>
          </p:nvPr>
        </p:nvSpPr>
        <p:spPr>
          <a:xfrm>
            <a:off x="5799949" y="2615575"/>
            <a:ext cx="26679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GAME OF THRONES</a:t>
            </a:r>
            <a:endParaRPr b="1">
              <a:latin typeface="Arial"/>
              <a:ea typeface="Arial"/>
              <a:cs typeface="Arial"/>
              <a:sym typeface="Arial"/>
            </a:endParaRPr>
          </a:p>
        </p:txBody>
      </p:sp>
      <p:sp>
        <p:nvSpPr>
          <p:cNvPr id="235" name="Google Shape;235;p46"/>
          <p:cNvSpPr txBox="1">
            <a:spLocks noGrp="1"/>
          </p:cNvSpPr>
          <p:nvPr>
            <p:ph type="subTitle" idx="3"/>
          </p:nvPr>
        </p:nvSpPr>
        <p:spPr>
          <a:xfrm>
            <a:off x="6028553" y="31480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Nearly two million fans signed an online petition that called on HBO to remake the show’s final season with a new team of writers.</a:t>
            </a:r>
            <a:endParaRPr>
              <a:latin typeface="Arial"/>
              <a:ea typeface="Arial"/>
              <a:cs typeface="Arial"/>
              <a:sym typeface="Arial"/>
            </a:endParaRPr>
          </a:p>
        </p:txBody>
      </p:sp>
      <p:sp>
        <p:nvSpPr>
          <p:cNvPr id="236" name="Google Shape;236;p46"/>
          <p:cNvSpPr txBox="1">
            <a:spLocks noGrp="1"/>
          </p:cNvSpPr>
          <p:nvPr>
            <p:ph type="title" idx="4"/>
          </p:nvPr>
        </p:nvSpPr>
        <p:spPr>
          <a:xfrm>
            <a:off x="1048447" y="2615575"/>
            <a:ext cx="2067000" cy="548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YANKEES FAN</a:t>
            </a:r>
            <a:endParaRPr b="1">
              <a:latin typeface="Arial"/>
              <a:ea typeface="Arial"/>
              <a:cs typeface="Arial"/>
              <a:sym typeface="Arial"/>
            </a:endParaRPr>
          </a:p>
        </p:txBody>
      </p:sp>
      <p:sp>
        <p:nvSpPr>
          <p:cNvPr id="237" name="Google Shape;237;p46"/>
          <p:cNvSpPr txBox="1">
            <a:spLocks noGrp="1"/>
          </p:cNvSpPr>
          <p:nvPr>
            <p:ph type="subTitle" idx="5"/>
          </p:nvPr>
        </p:nvSpPr>
        <p:spPr>
          <a:xfrm>
            <a:off x="1048447" y="3148075"/>
            <a:ext cx="2067000" cy="123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Arial"/>
                <a:ea typeface="Arial"/>
                <a:cs typeface="Arial"/>
                <a:sym typeface="Arial"/>
              </a:rPr>
              <a:t>A New York man built a replica of Yankee Stadium using 75,000 matches in honor of his favorite team</a:t>
            </a:r>
            <a:endParaRPr>
              <a:latin typeface="Arial"/>
              <a:ea typeface="Arial"/>
              <a:cs typeface="Arial"/>
              <a:sym typeface="Arial"/>
            </a:endParaRPr>
          </a:p>
        </p:txBody>
      </p:sp>
      <p:sp>
        <p:nvSpPr>
          <p:cNvPr id="238" name="Google Shape;238;p46"/>
          <p:cNvSpPr txBox="1">
            <a:spLocks noGrp="1"/>
          </p:cNvSpPr>
          <p:nvPr>
            <p:ph type="title" idx="7"/>
          </p:nvPr>
        </p:nvSpPr>
        <p:spPr>
          <a:xfrm>
            <a:off x="3427050" y="1752825"/>
            <a:ext cx="22899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360,760</a:t>
            </a:r>
            <a:endParaRPr b="1">
              <a:latin typeface="Arial"/>
              <a:ea typeface="Arial"/>
              <a:cs typeface="Arial"/>
              <a:sym typeface="Arial"/>
            </a:endParaRPr>
          </a:p>
        </p:txBody>
      </p:sp>
      <p:sp>
        <p:nvSpPr>
          <p:cNvPr id="239" name="Google Shape;239;p46"/>
          <p:cNvSpPr txBox="1">
            <a:spLocks noGrp="1"/>
          </p:cNvSpPr>
          <p:nvPr>
            <p:ph type="title" idx="8"/>
          </p:nvPr>
        </p:nvSpPr>
        <p:spPr>
          <a:xfrm>
            <a:off x="5883500" y="1752825"/>
            <a:ext cx="2358300" cy="72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a:latin typeface="Arial"/>
                <a:ea typeface="Arial"/>
                <a:cs typeface="Arial"/>
                <a:sym typeface="Arial"/>
              </a:rPr>
              <a:t>2 million</a:t>
            </a:r>
            <a:endParaRPr b="1">
              <a:latin typeface="Arial"/>
              <a:ea typeface="Arial"/>
              <a:cs typeface="Arial"/>
              <a:sym typeface="Arial"/>
            </a:endParaRPr>
          </a:p>
        </p:txBody>
      </p:sp>
      <p:cxnSp>
        <p:nvCxnSpPr>
          <p:cNvPr id="240" name="Google Shape;240;p46"/>
          <p:cNvCxnSpPr/>
          <p:nvPr/>
        </p:nvCxnSpPr>
        <p:spPr>
          <a:xfrm>
            <a:off x="1883350"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41" name="Google Shape;241;p46"/>
          <p:cNvCxnSpPr/>
          <p:nvPr/>
        </p:nvCxnSpPr>
        <p:spPr>
          <a:xfrm>
            <a:off x="4373400"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42" name="Google Shape;242;p46"/>
          <p:cNvCxnSpPr/>
          <p:nvPr/>
        </p:nvCxnSpPr>
        <p:spPr>
          <a:xfrm>
            <a:off x="6863450" y="2546160"/>
            <a:ext cx="3972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725</Words>
  <Application>Microsoft Office PowerPoint</Application>
  <PresentationFormat>On-screen Show (16:9)</PresentationFormat>
  <Paragraphs>60</Paragraphs>
  <Slides>15</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Proxima Nova</vt:lpstr>
      <vt:lpstr>Montserrat</vt:lpstr>
      <vt:lpstr>Oswald</vt:lpstr>
      <vt:lpstr>Futuristic Background by Slidesgo</vt:lpstr>
      <vt:lpstr>Slidesgo Final Pages</vt:lpstr>
      <vt:lpstr>FANDOM</vt:lpstr>
      <vt:lpstr>FANDOM</vt:lpstr>
      <vt:lpstr>PowerPoint Presentation</vt:lpstr>
      <vt:lpstr>PowerPoint Presentation</vt:lpstr>
      <vt:lpstr>FANDOM</vt:lpstr>
      <vt:lpstr>WHY IS FANDOM IMPORTANT?</vt:lpstr>
      <vt:lpstr>FANDOM</vt:lpstr>
      <vt:lpstr>Fans can sometimes engage in fanatical behavior in support of their favorite sports teams, athletes, or celebrities.</vt:lpstr>
      <vt:lpstr>75,000</vt:lpstr>
      <vt:lpstr>“SUPERFANS”</vt:lpstr>
      <vt:lpstr>The existence of fandom is what ultimately fuels today’s non-stop, around the clock media coverage of celebrities and sports stars and drives a culture in which athletes and celebrities are often forgiven for behavior that was once a lightning rod for criticism. </vt:lpstr>
      <vt:lpstr>PowerPoint Presentation</vt:lpstr>
      <vt:lpstr>Because of the strong emotional connection fans maintain with their favorite sports teams, wins and losses on the grandest of stages can yield incredible influence on a community at large.  It can provide a positive experience when communities tap into fandom to help rally around a common cause. </vt:lpstr>
      <vt:lpstr>Throughout history, there are many examples of how fandom has helped communities to heal: ●     Natural Disasters Mass shootings  COVID-19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FANDOM</dc:title>
  <cp:lastModifiedBy>Kelly, Bob</cp:lastModifiedBy>
  <cp:revision>2</cp:revision>
  <dcterms:modified xsi:type="dcterms:W3CDTF">2022-08-02T11:03:32Z</dcterms:modified>
</cp:coreProperties>
</file>