
<file path=[Content_Types].xml><?xml version="1.0" encoding="utf-8"?>
<Types xmlns="http://schemas.openxmlformats.org/package/2006/content-types">
  <Default ContentType="image/jpeg" Extension="jpg"/>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83" r:id="rId3"/>
    <p:sldMasterId id="214748368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e7354f0fea_0_3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e7354f0fea_0_3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e7354f0fea_0_3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7" name="Google Shape;257;ge7354f0fea_0_3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e7354f0fea_0_1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7" name="Google Shape;277;ge7354f0fea_0_1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7f9262ee2f_0_244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6" name="Google Shape;286;g7f9262ee2f_0_244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e67a63c372_0_3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e67a63c372_0_3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e7354f0fea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e7354f0fea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e67a63c372_0_14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e67a63c372_0_14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e7354f0fea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e7354f0fea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e67a63c372_0_3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e67a63c372_0_3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e7354f0fea_0_1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e7354f0fea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e67a63c372_0_6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e67a63c372_0_6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e7354f0fea_0_1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e7354f0fea_0_1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2175900" y="1950100"/>
            <a:ext cx="4792200" cy="6447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3600"/>
              <a:buNone/>
              <a:defRPr b="1" sz="3600">
                <a:solidFill>
                  <a:schemeClr val="lt1"/>
                </a:solidFill>
              </a:defRPr>
            </a:lvl1pPr>
            <a:lvl2pPr lvl="1" algn="ctr">
              <a:spcBef>
                <a:spcPts val="0"/>
              </a:spcBef>
              <a:spcAft>
                <a:spcPts val="0"/>
              </a:spcAft>
              <a:buClr>
                <a:schemeClr val="lt1"/>
              </a:buClr>
              <a:buSzPts val="3600"/>
              <a:buNone/>
              <a:defRPr b="1" sz="3600">
                <a:solidFill>
                  <a:schemeClr val="lt1"/>
                </a:solidFill>
              </a:defRPr>
            </a:lvl2pPr>
            <a:lvl3pPr lvl="2" algn="ctr">
              <a:spcBef>
                <a:spcPts val="0"/>
              </a:spcBef>
              <a:spcAft>
                <a:spcPts val="0"/>
              </a:spcAft>
              <a:buClr>
                <a:schemeClr val="lt1"/>
              </a:buClr>
              <a:buSzPts val="3600"/>
              <a:buNone/>
              <a:defRPr b="1" sz="3600">
                <a:solidFill>
                  <a:schemeClr val="lt1"/>
                </a:solidFill>
              </a:defRPr>
            </a:lvl3pPr>
            <a:lvl4pPr lvl="3" algn="ctr">
              <a:spcBef>
                <a:spcPts val="0"/>
              </a:spcBef>
              <a:spcAft>
                <a:spcPts val="0"/>
              </a:spcAft>
              <a:buClr>
                <a:schemeClr val="lt1"/>
              </a:buClr>
              <a:buSzPts val="3600"/>
              <a:buNone/>
              <a:defRPr b="1" sz="3600">
                <a:solidFill>
                  <a:schemeClr val="lt1"/>
                </a:solidFill>
              </a:defRPr>
            </a:lvl4pPr>
            <a:lvl5pPr lvl="4" algn="ctr">
              <a:spcBef>
                <a:spcPts val="0"/>
              </a:spcBef>
              <a:spcAft>
                <a:spcPts val="0"/>
              </a:spcAft>
              <a:buClr>
                <a:schemeClr val="lt1"/>
              </a:buClr>
              <a:buSzPts val="3600"/>
              <a:buNone/>
              <a:defRPr b="1" sz="3600">
                <a:solidFill>
                  <a:schemeClr val="lt1"/>
                </a:solidFill>
              </a:defRPr>
            </a:lvl5pPr>
            <a:lvl6pPr lvl="5" algn="ctr">
              <a:spcBef>
                <a:spcPts val="0"/>
              </a:spcBef>
              <a:spcAft>
                <a:spcPts val="0"/>
              </a:spcAft>
              <a:buClr>
                <a:schemeClr val="lt1"/>
              </a:buClr>
              <a:buSzPts val="3600"/>
              <a:buNone/>
              <a:defRPr b="1" sz="3600">
                <a:solidFill>
                  <a:schemeClr val="lt1"/>
                </a:solidFill>
              </a:defRPr>
            </a:lvl6pPr>
            <a:lvl7pPr lvl="6" algn="ctr">
              <a:spcBef>
                <a:spcPts val="0"/>
              </a:spcBef>
              <a:spcAft>
                <a:spcPts val="0"/>
              </a:spcAft>
              <a:buClr>
                <a:schemeClr val="lt1"/>
              </a:buClr>
              <a:buSzPts val="3600"/>
              <a:buNone/>
              <a:defRPr b="1" sz="3600">
                <a:solidFill>
                  <a:schemeClr val="lt1"/>
                </a:solidFill>
              </a:defRPr>
            </a:lvl7pPr>
            <a:lvl8pPr lvl="7" algn="ctr">
              <a:spcBef>
                <a:spcPts val="0"/>
              </a:spcBef>
              <a:spcAft>
                <a:spcPts val="0"/>
              </a:spcAft>
              <a:buClr>
                <a:schemeClr val="lt1"/>
              </a:buClr>
              <a:buSzPts val="3600"/>
              <a:buNone/>
              <a:defRPr b="1" sz="3600">
                <a:solidFill>
                  <a:schemeClr val="lt1"/>
                </a:solidFill>
              </a:defRPr>
            </a:lvl8pPr>
            <a:lvl9pPr lvl="8" algn="ctr">
              <a:spcBef>
                <a:spcPts val="0"/>
              </a:spcBef>
              <a:spcAft>
                <a:spcPts val="0"/>
              </a:spcAft>
              <a:buClr>
                <a:schemeClr val="lt1"/>
              </a:buClr>
              <a:buSzPts val="3600"/>
              <a:buNone/>
              <a:defRPr b="1" sz="3600">
                <a:solidFill>
                  <a:schemeClr val="lt1"/>
                </a:solidFill>
              </a:defRPr>
            </a:lvl9pPr>
          </a:lstStyle>
          <a:p/>
        </p:txBody>
      </p:sp>
      <p:sp>
        <p:nvSpPr>
          <p:cNvPr id="10" name="Google Shape;10;p2"/>
          <p:cNvSpPr txBox="1"/>
          <p:nvPr>
            <p:ph idx="1" type="subTitle"/>
          </p:nvPr>
        </p:nvSpPr>
        <p:spPr>
          <a:xfrm>
            <a:off x="2044200" y="3704650"/>
            <a:ext cx="5055600" cy="4647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37" name="Shape 37"/>
        <p:cNvGrpSpPr/>
        <p:nvPr/>
      </p:nvGrpSpPr>
      <p:grpSpPr>
        <a:xfrm>
          <a:off x="0" y="0"/>
          <a:ext cx="0" cy="0"/>
          <a:chOff x="0" y="0"/>
          <a:chExt cx="0" cy="0"/>
        </a:xfrm>
      </p:grpSpPr>
      <p:sp>
        <p:nvSpPr>
          <p:cNvPr id="38" name="Google Shape;38;p11"/>
          <p:cNvSpPr txBox="1"/>
          <p:nvPr>
            <p:ph hasCustomPrompt="1" type="title"/>
          </p:nvPr>
        </p:nvSpPr>
        <p:spPr>
          <a:xfrm>
            <a:off x="1920750" y="1634425"/>
            <a:ext cx="5302500" cy="11166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p:nvPr>
            <p:ph idx="1" type="body"/>
          </p:nvPr>
        </p:nvSpPr>
        <p:spPr>
          <a:xfrm>
            <a:off x="2786550" y="3094475"/>
            <a:ext cx="3570900" cy="567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Clr>
                <a:schemeClr val="accent1"/>
              </a:buClr>
              <a:buSzPts val="1800"/>
              <a:buChar char="●"/>
              <a:defRPr>
                <a:solidFill>
                  <a:schemeClr val="accent1"/>
                </a:solidFill>
              </a:defRPr>
            </a:lvl1pPr>
            <a:lvl2pPr indent="-342900" lvl="1" marL="914400" algn="ctr">
              <a:spcBef>
                <a:spcPts val="1600"/>
              </a:spcBef>
              <a:spcAft>
                <a:spcPts val="0"/>
              </a:spcAft>
              <a:buClr>
                <a:schemeClr val="accent1"/>
              </a:buClr>
              <a:buSzPts val="1800"/>
              <a:buChar char="○"/>
              <a:defRPr sz="1800">
                <a:solidFill>
                  <a:schemeClr val="accent1"/>
                </a:solidFill>
              </a:defRPr>
            </a:lvl2pPr>
            <a:lvl3pPr indent="-342900" lvl="2" marL="1371600" algn="ctr">
              <a:spcBef>
                <a:spcPts val="1600"/>
              </a:spcBef>
              <a:spcAft>
                <a:spcPts val="0"/>
              </a:spcAft>
              <a:buClr>
                <a:schemeClr val="accent1"/>
              </a:buClr>
              <a:buSzPts val="1800"/>
              <a:buChar char="■"/>
              <a:defRPr sz="1800">
                <a:solidFill>
                  <a:schemeClr val="accent1"/>
                </a:solidFill>
              </a:defRPr>
            </a:lvl3pPr>
            <a:lvl4pPr indent="-342900" lvl="3" marL="1828800" algn="ctr">
              <a:spcBef>
                <a:spcPts val="1600"/>
              </a:spcBef>
              <a:spcAft>
                <a:spcPts val="0"/>
              </a:spcAft>
              <a:buClr>
                <a:schemeClr val="accent1"/>
              </a:buClr>
              <a:buSzPts val="1800"/>
              <a:buChar char="●"/>
              <a:defRPr sz="1800">
                <a:solidFill>
                  <a:schemeClr val="accent1"/>
                </a:solidFill>
              </a:defRPr>
            </a:lvl4pPr>
            <a:lvl5pPr indent="-342900" lvl="4" marL="2286000" algn="ctr">
              <a:spcBef>
                <a:spcPts val="1600"/>
              </a:spcBef>
              <a:spcAft>
                <a:spcPts val="0"/>
              </a:spcAft>
              <a:buClr>
                <a:schemeClr val="accent1"/>
              </a:buClr>
              <a:buSzPts val="1800"/>
              <a:buChar char="○"/>
              <a:defRPr sz="1800">
                <a:solidFill>
                  <a:schemeClr val="accent1"/>
                </a:solidFill>
              </a:defRPr>
            </a:lvl5pPr>
            <a:lvl6pPr indent="-342900" lvl="5" marL="2743200" algn="ctr">
              <a:spcBef>
                <a:spcPts val="1600"/>
              </a:spcBef>
              <a:spcAft>
                <a:spcPts val="0"/>
              </a:spcAft>
              <a:buClr>
                <a:schemeClr val="accent1"/>
              </a:buClr>
              <a:buSzPts val="1800"/>
              <a:buChar char="■"/>
              <a:defRPr sz="1800">
                <a:solidFill>
                  <a:schemeClr val="accent1"/>
                </a:solidFill>
              </a:defRPr>
            </a:lvl6pPr>
            <a:lvl7pPr indent="-342900" lvl="6" marL="3200400" algn="ctr">
              <a:spcBef>
                <a:spcPts val="1600"/>
              </a:spcBef>
              <a:spcAft>
                <a:spcPts val="0"/>
              </a:spcAft>
              <a:buClr>
                <a:schemeClr val="accent1"/>
              </a:buClr>
              <a:buSzPts val="1800"/>
              <a:buChar char="●"/>
              <a:defRPr sz="1800">
                <a:solidFill>
                  <a:schemeClr val="accent1"/>
                </a:solidFill>
              </a:defRPr>
            </a:lvl7pPr>
            <a:lvl8pPr indent="-342900" lvl="7" marL="3657600" algn="ctr">
              <a:spcBef>
                <a:spcPts val="1600"/>
              </a:spcBef>
              <a:spcAft>
                <a:spcPts val="0"/>
              </a:spcAft>
              <a:buClr>
                <a:schemeClr val="accent1"/>
              </a:buClr>
              <a:buSzPts val="1800"/>
              <a:buChar char="○"/>
              <a:defRPr sz="1800">
                <a:solidFill>
                  <a:schemeClr val="accent1"/>
                </a:solidFill>
              </a:defRPr>
            </a:lvl8pPr>
            <a:lvl9pPr indent="-342900" lvl="8" marL="4114800" algn="ctr">
              <a:spcBef>
                <a:spcPts val="1600"/>
              </a:spcBef>
              <a:spcAft>
                <a:spcPts val="1600"/>
              </a:spcAft>
              <a:buClr>
                <a:schemeClr val="accent1"/>
              </a:buClr>
              <a:buSzPts val="1800"/>
              <a:buChar char="■"/>
              <a:defRPr sz="1800">
                <a:solidFill>
                  <a:schemeClr val="accent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0" name="Shape 4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41" name="Shape 41"/>
        <p:cNvGrpSpPr/>
        <p:nvPr/>
      </p:nvGrpSpPr>
      <p:grpSpPr>
        <a:xfrm>
          <a:off x="0" y="0"/>
          <a:ext cx="0" cy="0"/>
          <a:chOff x="0" y="0"/>
          <a:chExt cx="0" cy="0"/>
        </a:xfrm>
      </p:grpSpPr>
      <p:sp>
        <p:nvSpPr>
          <p:cNvPr id="42" name="Google Shape;42;p13"/>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43" name="Google Shape;43;p13"/>
          <p:cNvSpPr txBox="1"/>
          <p:nvPr>
            <p:ph idx="1" type="body"/>
          </p:nvPr>
        </p:nvSpPr>
        <p:spPr>
          <a:xfrm>
            <a:off x="938500" y="1246025"/>
            <a:ext cx="7172100" cy="3039900"/>
          </a:xfrm>
          <a:prstGeom prst="rect">
            <a:avLst/>
          </a:prstGeom>
        </p:spPr>
        <p:txBody>
          <a:bodyPr anchorCtr="0" anchor="t" bIns="91425" lIns="91425" spcFirstLastPara="1" rIns="91425" wrap="square" tIns="91425">
            <a:noAutofit/>
          </a:bodyPr>
          <a:lstStyle>
            <a:lvl1pPr indent="-301625" lvl="0" marL="457200" rtl="0">
              <a:spcBef>
                <a:spcPts val="0"/>
              </a:spcBef>
              <a:spcAft>
                <a:spcPts val="0"/>
              </a:spcAft>
              <a:buClr>
                <a:schemeClr val="lt1"/>
              </a:buClr>
              <a:buSzPts val="1150"/>
              <a:buChar char="●"/>
              <a:defRPr sz="1150">
                <a:solidFill>
                  <a:schemeClr val="lt1"/>
                </a:solidFill>
              </a:defRPr>
            </a:lvl1pPr>
            <a:lvl2pPr indent="-301625" lvl="1" marL="914400" rtl="0">
              <a:spcBef>
                <a:spcPts val="1600"/>
              </a:spcBef>
              <a:spcAft>
                <a:spcPts val="0"/>
              </a:spcAft>
              <a:buClr>
                <a:schemeClr val="lt1"/>
              </a:buClr>
              <a:buSzPts val="1150"/>
              <a:buChar char="○"/>
              <a:defRPr sz="1150">
                <a:solidFill>
                  <a:schemeClr val="lt1"/>
                </a:solidFill>
              </a:defRPr>
            </a:lvl2pPr>
            <a:lvl3pPr indent="-301625" lvl="2" marL="1371600" rtl="0">
              <a:spcBef>
                <a:spcPts val="1600"/>
              </a:spcBef>
              <a:spcAft>
                <a:spcPts val="0"/>
              </a:spcAft>
              <a:buClr>
                <a:schemeClr val="lt1"/>
              </a:buClr>
              <a:buSzPts val="1150"/>
              <a:buChar char="■"/>
              <a:defRPr sz="1150">
                <a:solidFill>
                  <a:schemeClr val="lt1"/>
                </a:solidFill>
              </a:defRPr>
            </a:lvl3pPr>
            <a:lvl4pPr indent="-301625" lvl="3" marL="1828800" rtl="0">
              <a:spcBef>
                <a:spcPts val="1600"/>
              </a:spcBef>
              <a:spcAft>
                <a:spcPts val="0"/>
              </a:spcAft>
              <a:buClr>
                <a:schemeClr val="lt1"/>
              </a:buClr>
              <a:buSzPts val="1150"/>
              <a:buChar char="●"/>
              <a:defRPr sz="1150">
                <a:solidFill>
                  <a:schemeClr val="lt1"/>
                </a:solidFill>
              </a:defRPr>
            </a:lvl4pPr>
            <a:lvl5pPr indent="-301625" lvl="4" marL="2286000" rtl="0">
              <a:spcBef>
                <a:spcPts val="1600"/>
              </a:spcBef>
              <a:spcAft>
                <a:spcPts val="0"/>
              </a:spcAft>
              <a:buClr>
                <a:schemeClr val="lt1"/>
              </a:buClr>
              <a:buSzPts val="1150"/>
              <a:buChar char="○"/>
              <a:defRPr sz="1150">
                <a:solidFill>
                  <a:schemeClr val="lt1"/>
                </a:solidFill>
              </a:defRPr>
            </a:lvl5pPr>
            <a:lvl6pPr indent="-301625" lvl="5" marL="2743200" rtl="0">
              <a:spcBef>
                <a:spcPts val="1600"/>
              </a:spcBef>
              <a:spcAft>
                <a:spcPts val="0"/>
              </a:spcAft>
              <a:buClr>
                <a:schemeClr val="lt1"/>
              </a:buClr>
              <a:buSzPts val="1150"/>
              <a:buChar char="■"/>
              <a:defRPr sz="1150">
                <a:solidFill>
                  <a:schemeClr val="lt1"/>
                </a:solidFill>
              </a:defRPr>
            </a:lvl6pPr>
            <a:lvl7pPr indent="-301625" lvl="6" marL="3200400" rtl="0">
              <a:spcBef>
                <a:spcPts val="1600"/>
              </a:spcBef>
              <a:spcAft>
                <a:spcPts val="0"/>
              </a:spcAft>
              <a:buClr>
                <a:schemeClr val="lt1"/>
              </a:buClr>
              <a:buSzPts val="1150"/>
              <a:buChar char="●"/>
              <a:defRPr sz="1150">
                <a:solidFill>
                  <a:schemeClr val="lt1"/>
                </a:solidFill>
              </a:defRPr>
            </a:lvl7pPr>
            <a:lvl8pPr indent="-301625" lvl="7" marL="3657600" rtl="0">
              <a:spcBef>
                <a:spcPts val="1600"/>
              </a:spcBef>
              <a:spcAft>
                <a:spcPts val="0"/>
              </a:spcAft>
              <a:buClr>
                <a:schemeClr val="lt1"/>
              </a:buClr>
              <a:buSzPts val="1150"/>
              <a:buChar char="○"/>
              <a:defRPr sz="1150">
                <a:solidFill>
                  <a:schemeClr val="lt1"/>
                </a:solidFill>
              </a:defRPr>
            </a:lvl8pPr>
            <a:lvl9pPr indent="-301625" lvl="8" marL="4114800" rtl="0">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_1_3">
    <p:spTree>
      <p:nvGrpSpPr>
        <p:cNvPr id="44" name="Shape 44"/>
        <p:cNvGrpSpPr/>
        <p:nvPr/>
      </p:nvGrpSpPr>
      <p:grpSpPr>
        <a:xfrm>
          <a:off x="0" y="0"/>
          <a:ext cx="0" cy="0"/>
          <a:chOff x="0" y="0"/>
          <a:chExt cx="0" cy="0"/>
        </a:xfrm>
      </p:grpSpPr>
      <p:sp>
        <p:nvSpPr>
          <p:cNvPr id="45" name="Google Shape;45;p14"/>
          <p:cNvSpPr txBox="1"/>
          <p:nvPr>
            <p:ph type="title"/>
          </p:nvPr>
        </p:nvSpPr>
        <p:spPr>
          <a:xfrm>
            <a:off x="353849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6" name="Google Shape;46;p14"/>
          <p:cNvSpPr txBox="1"/>
          <p:nvPr>
            <p:ph idx="1" type="subTitle"/>
          </p:nvPr>
        </p:nvSpPr>
        <p:spPr>
          <a:xfrm>
            <a:off x="353849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7" name="Google Shape;47;p14"/>
          <p:cNvSpPr txBox="1"/>
          <p:nvPr>
            <p:ph idx="2" type="title"/>
          </p:nvPr>
        </p:nvSpPr>
        <p:spPr>
          <a:xfrm>
            <a:off x="6028553"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8" name="Google Shape;48;p14"/>
          <p:cNvSpPr txBox="1"/>
          <p:nvPr>
            <p:ph idx="3" type="subTitle"/>
          </p:nvPr>
        </p:nvSpPr>
        <p:spPr>
          <a:xfrm>
            <a:off x="6028553"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9" name="Google Shape;49;p14"/>
          <p:cNvSpPr txBox="1"/>
          <p:nvPr>
            <p:ph idx="4" type="title"/>
          </p:nvPr>
        </p:nvSpPr>
        <p:spPr>
          <a:xfrm>
            <a:off x="104844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50" name="Google Shape;50;p14"/>
          <p:cNvSpPr txBox="1"/>
          <p:nvPr>
            <p:ph idx="5" type="subTitle"/>
          </p:nvPr>
        </p:nvSpPr>
        <p:spPr>
          <a:xfrm>
            <a:off x="104844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51" name="Google Shape;51;p14"/>
          <p:cNvSpPr txBox="1"/>
          <p:nvPr>
            <p:ph hasCustomPrompt="1" idx="6" type="title"/>
          </p:nvPr>
        </p:nvSpPr>
        <p:spPr>
          <a:xfrm>
            <a:off x="10484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sz="3600">
                <a:solidFill>
                  <a:schemeClr val="lt2"/>
                </a:solidFil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p:nvPr>
            <p:ph hasCustomPrompt="1" idx="7" type="title"/>
          </p:nvPr>
        </p:nvSpPr>
        <p:spPr>
          <a:xfrm>
            <a:off x="353850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sz="3600">
                <a:solidFill>
                  <a:schemeClr val="lt2"/>
                </a:solidFil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p:nvPr>
            <p:ph hasCustomPrompt="1" idx="8" type="title"/>
          </p:nvPr>
        </p:nvSpPr>
        <p:spPr>
          <a:xfrm>
            <a:off x="60285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sz="3600">
                <a:solidFill>
                  <a:schemeClr val="lt2"/>
                </a:solidFil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
    <p:spTree>
      <p:nvGrpSpPr>
        <p:cNvPr id="54" name="Shape 54"/>
        <p:cNvGrpSpPr/>
        <p:nvPr/>
      </p:nvGrpSpPr>
      <p:grpSpPr>
        <a:xfrm>
          <a:off x="0" y="0"/>
          <a:ext cx="0" cy="0"/>
          <a:chOff x="0" y="0"/>
          <a:chExt cx="0" cy="0"/>
        </a:xfrm>
      </p:grpSpPr>
      <p:sp>
        <p:nvSpPr>
          <p:cNvPr id="55" name="Google Shape;55;p15"/>
          <p:cNvSpPr txBox="1"/>
          <p:nvPr>
            <p:ph type="ctrTitle"/>
          </p:nvPr>
        </p:nvSpPr>
        <p:spPr>
          <a:xfrm>
            <a:off x="4285500" y="2832875"/>
            <a:ext cx="3657300" cy="644700"/>
          </a:xfrm>
          <a:prstGeom prst="rect">
            <a:avLst/>
          </a:prstGeom>
          <a:effectLst>
            <a:outerShdw blurRad="57150" rotWithShape="0" algn="bl" dir="5400000" dist="19050">
              <a:srgbClr val="76A5AF">
                <a:alpha val="88000"/>
              </a:srgbClr>
            </a:outerShdw>
          </a:effectLst>
        </p:spPr>
        <p:txBody>
          <a:bodyPr anchorCtr="0" anchor="b" bIns="91425" lIns="91425" spcFirstLastPara="1" rIns="91425" wrap="square" tIns="91425">
            <a:noAutofit/>
          </a:bodyPr>
          <a:lstStyle>
            <a:lvl1pPr lvl="0" rtl="0" algn="ctr">
              <a:spcBef>
                <a:spcPts val="0"/>
              </a:spcBef>
              <a:spcAft>
                <a:spcPts val="0"/>
              </a:spcAft>
              <a:buClr>
                <a:schemeClr val="lt1"/>
              </a:buClr>
              <a:buSzPts val="6000"/>
              <a:buNone/>
              <a:defRPr b="1" sz="6000">
                <a:solidFill>
                  <a:schemeClr val="lt1"/>
                </a:solidFil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56" name="Google Shape;56;p15"/>
          <p:cNvSpPr txBox="1"/>
          <p:nvPr>
            <p:ph idx="1" type="subTitle"/>
          </p:nvPr>
        </p:nvSpPr>
        <p:spPr>
          <a:xfrm>
            <a:off x="4144050" y="3549850"/>
            <a:ext cx="394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57" name="Shape 57"/>
        <p:cNvGrpSpPr/>
        <p:nvPr/>
      </p:nvGrpSpPr>
      <p:grpSpPr>
        <a:xfrm>
          <a:off x="0" y="0"/>
          <a:ext cx="0" cy="0"/>
          <a:chOff x="0" y="0"/>
          <a:chExt cx="0" cy="0"/>
        </a:xfrm>
      </p:grpSpPr>
      <p:sp>
        <p:nvSpPr>
          <p:cNvPr id="58" name="Google Shape;58;p16"/>
          <p:cNvSpPr txBox="1"/>
          <p:nvPr>
            <p:ph type="ctrTitle"/>
          </p:nvPr>
        </p:nvSpPr>
        <p:spPr>
          <a:xfrm>
            <a:off x="1850525" y="1157925"/>
            <a:ext cx="5442900" cy="26031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3000"/>
              <a:buNone/>
              <a:defRPr b="1" sz="3000">
                <a:solidFill>
                  <a:schemeClr val="lt1"/>
                </a:solidFill>
              </a:defRPr>
            </a:lvl1pPr>
            <a:lvl2pPr lvl="1" rtl="0" algn="ctr">
              <a:spcBef>
                <a:spcPts val="0"/>
              </a:spcBef>
              <a:spcAft>
                <a:spcPts val="0"/>
              </a:spcAft>
              <a:buClr>
                <a:schemeClr val="lt1"/>
              </a:buClr>
              <a:buSzPts val="3000"/>
              <a:buNone/>
              <a:defRPr b="1" sz="3000">
                <a:solidFill>
                  <a:schemeClr val="lt1"/>
                </a:solidFill>
              </a:defRPr>
            </a:lvl2pPr>
            <a:lvl3pPr lvl="2" rtl="0" algn="ctr">
              <a:spcBef>
                <a:spcPts val="0"/>
              </a:spcBef>
              <a:spcAft>
                <a:spcPts val="0"/>
              </a:spcAft>
              <a:buClr>
                <a:schemeClr val="lt1"/>
              </a:buClr>
              <a:buSzPts val="3000"/>
              <a:buNone/>
              <a:defRPr b="1" sz="3000">
                <a:solidFill>
                  <a:schemeClr val="lt1"/>
                </a:solidFill>
              </a:defRPr>
            </a:lvl3pPr>
            <a:lvl4pPr lvl="3" rtl="0" algn="ctr">
              <a:spcBef>
                <a:spcPts val="0"/>
              </a:spcBef>
              <a:spcAft>
                <a:spcPts val="0"/>
              </a:spcAft>
              <a:buClr>
                <a:schemeClr val="lt1"/>
              </a:buClr>
              <a:buSzPts val="3000"/>
              <a:buNone/>
              <a:defRPr b="1" sz="3000">
                <a:solidFill>
                  <a:schemeClr val="lt1"/>
                </a:solidFill>
              </a:defRPr>
            </a:lvl4pPr>
            <a:lvl5pPr lvl="4" rtl="0" algn="ctr">
              <a:spcBef>
                <a:spcPts val="0"/>
              </a:spcBef>
              <a:spcAft>
                <a:spcPts val="0"/>
              </a:spcAft>
              <a:buClr>
                <a:schemeClr val="lt1"/>
              </a:buClr>
              <a:buSzPts val="3000"/>
              <a:buNone/>
              <a:defRPr b="1" sz="3000">
                <a:solidFill>
                  <a:schemeClr val="lt1"/>
                </a:solidFill>
              </a:defRPr>
            </a:lvl5pPr>
            <a:lvl6pPr lvl="5" rtl="0" algn="ctr">
              <a:spcBef>
                <a:spcPts val="0"/>
              </a:spcBef>
              <a:spcAft>
                <a:spcPts val="0"/>
              </a:spcAft>
              <a:buClr>
                <a:schemeClr val="lt1"/>
              </a:buClr>
              <a:buSzPts val="3000"/>
              <a:buNone/>
              <a:defRPr b="1" sz="3000">
                <a:solidFill>
                  <a:schemeClr val="lt1"/>
                </a:solidFill>
              </a:defRPr>
            </a:lvl6pPr>
            <a:lvl7pPr lvl="6" rtl="0" algn="ctr">
              <a:spcBef>
                <a:spcPts val="0"/>
              </a:spcBef>
              <a:spcAft>
                <a:spcPts val="0"/>
              </a:spcAft>
              <a:buClr>
                <a:schemeClr val="lt1"/>
              </a:buClr>
              <a:buSzPts val="3000"/>
              <a:buNone/>
              <a:defRPr b="1" sz="3000">
                <a:solidFill>
                  <a:schemeClr val="lt1"/>
                </a:solidFill>
              </a:defRPr>
            </a:lvl7pPr>
            <a:lvl8pPr lvl="7" rtl="0" algn="ctr">
              <a:spcBef>
                <a:spcPts val="0"/>
              </a:spcBef>
              <a:spcAft>
                <a:spcPts val="0"/>
              </a:spcAft>
              <a:buClr>
                <a:schemeClr val="lt1"/>
              </a:buClr>
              <a:buSzPts val="3000"/>
              <a:buNone/>
              <a:defRPr b="1" sz="3000">
                <a:solidFill>
                  <a:schemeClr val="lt1"/>
                </a:solidFill>
              </a:defRPr>
            </a:lvl8pPr>
            <a:lvl9pPr lvl="8" rtl="0" algn="ctr">
              <a:spcBef>
                <a:spcPts val="0"/>
              </a:spcBef>
              <a:spcAft>
                <a:spcPts val="0"/>
              </a:spcAft>
              <a:buClr>
                <a:schemeClr val="lt1"/>
              </a:buClr>
              <a:buSzPts val="3000"/>
              <a:buNone/>
              <a:defRPr b="1" sz="3000">
                <a:solidFill>
                  <a:schemeClr val="lt1"/>
                </a:solidFill>
              </a:defRPr>
            </a:lvl9pPr>
          </a:lstStyle>
          <a:p/>
        </p:txBody>
      </p:sp>
      <p:sp>
        <p:nvSpPr>
          <p:cNvPr id="59" name="Google Shape;59;p16"/>
          <p:cNvSpPr txBox="1"/>
          <p:nvPr>
            <p:ph idx="1" type="subTitle"/>
          </p:nvPr>
        </p:nvSpPr>
        <p:spPr>
          <a:xfrm>
            <a:off x="2481900" y="3945600"/>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SECTION_TITLE_AND_DESCRIPTION_1">
    <p:spTree>
      <p:nvGrpSpPr>
        <p:cNvPr id="60" name="Shape 60"/>
        <p:cNvGrpSpPr/>
        <p:nvPr/>
      </p:nvGrpSpPr>
      <p:grpSpPr>
        <a:xfrm>
          <a:off x="0" y="0"/>
          <a:ext cx="0" cy="0"/>
          <a:chOff x="0" y="0"/>
          <a:chExt cx="0" cy="0"/>
        </a:xfrm>
      </p:grpSpPr>
      <p:sp>
        <p:nvSpPr>
          <p:cNvPr id="61" name="Google Shape;61;p17"/>
          <p:cNvSpPr txBox="1"/>
          <p:nvPr>
            <p:ph type="title"/>
          </p:nvPr>
        </p:nvSpPr>
        <p:spPr>
          <a:xfrm>
            <a:off x="1937338"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2" name="Google Shape;62;p17"/>
          <p:cNvSpPr txBox="1"/>
          <p:nvPr>
            <p:ph idx="1" type="subTitle"/>
          </p:nvPr>
        </p:nvSpPr>
        <p:spPr>
          <a:xfrm>
            <a:off x="1937338"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3" name="Google Shape;63;p17"/>
          <p:cNvSpPr txBox="1"/>
          <p:nvPr>
            <p:ph idx="2" type="title"/>
          </p:nvPr>
        </p:nvSpPr>
        <p:spPr>
          <a:xfrm>
            <a:off x="4816563"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4" name="Google Shape;64;p17"/>
          <p:cNvSpPr txBox="1"/>
          <p:nvPr>
            <p:ph idx="3" type="subTitle"/>
          </p:nvPr>
        </p:nvSpPr>
        <p:spPr>
          <a:xfrm>
            <a:off x="4816563"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5" name="Google Shape;65;p1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SECTION_TITLE_AND_DESCRIPTION_1_1">
    <p:spTree>
      <p:nvGrpSpPr>
        <p:cNvPr id="66" name="Shape 66"/>
        <p:cNvGrpSpPr/>
        <p:nvPr/>
      </p:nvGrpSpPr>
      <p:grpSpPr>
        <a:xfrm>
          <a:off x="0" y="0"/>
          <a:ext cx="0" cy="0"/>
          <a:chOff x="0" y="0"/>
          <a:chExt cx="0" cy="0"/>
        </a:xfrm>
      </p:grpSpPr>
      <p:sp>
        <p:nvSpPr>
          <p:cNvPr id="67" name="Google Shape;67;p18"/>
          <p:cNvSpPr txBox="1"/>
          <p:nvPr>
            <p:ph type="title"/>
          </p:nvPr>
        </p:nvSpPr>
        <p:spPr>
          <a:xfrm>
            <a:off x="353849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8" name="Google Shape;68;p18"/>
          <p:cNvSpPr txBox="1"/>
          <p:nvPr>
            <p:ph idx="1" type="subTitle"/>
          </p:nvPr>
        </p:nvSpPr>
        <p:spPr>
          <a:xfrm>
            <a:off x="353849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9" name="Google Shape;69;p18"/>
          <p:cNvSpPr txBox="1"/>
          <p:nvPr>
            <p:ph idx="2" type="title"/>
          </p:nvPr>
        </p:nvSpPr>
        <p:spPr>
          <a:xfrm>
            <a:off x="6028553"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0" name="Google Shape;70;p18"/>
          <p:cNvSpPr txBox="1"/>
          <p:nvPr>
            <p:ph idx="3" type="subTitle"/>
          </p:nvPr>
        </p:nvSpPr>
        <p:spPr>
          <a:xfrm>
            <a:off x="6028553"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71" name="Google Shape;71;p18"/>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72" name="Google Shape;72;p18"/>
          <p:cNvSpPr txBox="1"/>
          <p:nvPr>
            <p:ph idx="5" type="title"/>
          </p:nvPr>
        </p:nvSpPr>
        <p:spPr>
          <a:xfrm>
            <a:off x="104844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3" name="Google Shape;73;p18"/>
          <p:cNvSpPr txBox="1"/>
          <p:nvPr>
            <p:ph idx="6" type="subTitle"/>
          </p:nvPr>
        </p:nvSpPr>
        <p:spPr>
          <a:xfrm>
            <a:off x="104844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_1_1">
    <p:spTree>
      <p:nvGrpSpPr>
        <p:cNvPr id="74" name="Shape 74"/>
        <p:cNvGrpSpPr/>
        <p:nvPr/>
      </p:nvGrpSpPr>
      <p:grpSpPr>
        <a:xfrm>
          <a:off x="0" y="0"/>
          <a:ext cx="0" cy="0"/>
          <a:chOff x="0" y="0"/>
          <a:chExt cx="0" cy="0"/>
        </a:xfrm>
      </p:grpSpPr>
      <p:sp>
        <p:nvSpPr>
          <p:cNvPr id="75" name="Google Shape;75;p19"/>
          <p:cNvSpPr txBox="1"/>
          <p:nvPr>
            <p:ph type="ctrTitle"/>
          </p:nvPr>
        </p:nvSpPr>
        <p:spPr>
          <a:xfrm>
            <a:off x="1273500" y="1369000"/>
            <a:ext cx="6597000" cy="21099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4500"/>
              <a:buNone/>
              <a:defRPr b="1" sz="4500">
                <a:solidFill>
                  <a:schemeClr val="lt1"/>
                </a:solidFil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76" name="Google Shape;76;p19"/>
          <p:cNvSpPr txBox="1"/>
          <p:nvPr>
            <p:ph idx="1" type="subTitle"/>
          </p:nvPr>
        </p:nvSpPr>
        <p:spPr>
          <a:xfrm>
            <a:off x="2481900" y="2519525"/>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APTION_ONLY_1">
    <p:spTree>
      <p:nvGrpSpPr>
        <p:cNvPr id="77" name="Shape 77"/>
        <p:cNvGrpSpPr/>
        <p:nvPr/>
      </p:nvGrpSpPr>
      <p:grpSpPr>
        <a:xfrm>
          <a:off x="0" y="0"/>
          <a:ext cx="0" cy="0"/>
          <a:chOff x="0" y="0"/>
          <a:chExt cx="0" cy="0"/>
        </a:xfrm>
      </p:grpSpPr>
      <p:sp>
        <p:nvSpPr>
          <p:cNvPr id="78" name="Google Shape;78;p20"/>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 name="Shape 11"/>
        <p:cNvGrpSpPr/>
        <p:nvPr/>
      </p:nvGrpSpPr>
      <p:grpSpPr>
        <a:xfrm>
          <a:off x="0" y="0"/>
          <a:ext cx="0" cy="0"/>
          <a:chOff x="0" y="0"/>
          <a:chExt cx="0" cy="0"/>
        </a:xfrm>
      </p:grpSpPr>
      <p:sp>
        <p:nvSpPr>
          <p:cNvPr id="12" name="Google Shape;12;p3"/>
          <p:cNvSpPr txBox="1"/>
          <p:nvPr>
            <p:ph type="title"/>
          </p:nvPr>
        </p:nvSpPr>
        <p:spPr>
          <a:xfrm>
            <a:off x="3762670" y="3177750"/>
            <a:ext cx="3068700" cy="5988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3" name="Google Shape;13;p3"/>
          <p:cNvSpPr txBox="1"/>
          <p:nvPr>
            <p:ph hasCustomPrompt="1" idx="2" type="title"/>
          </p:nvPr>
        </p:nvSpPr>
        <p:spPr>
          <a:xfrm>
            <a:off x="1048270" y="3287500"/>
            <a:ext cx="2412900" cy="931500"/>
          </a:xfrm>
          <a:prstGeom prst="rect">
            <a:avLst/>
          </a:prstGeom>
          <a:effectLst>
            <a:outerShdw blurRad="114300" rotWithShape="0" algn="bl" dir="6360000" dist="28575">
              <a:schemeClr val="accent1">
                <a:alpha val="50000"/>
              </a:schemeClr>
            </a:outerShdw>
          </a:effectLst>
        </p:spPr>
        <p:txBody>
          <a:bodyPr anchorCtr="0" anchor="ctr" bIns="91425" lIns="91425" spcFirstLastPara="1" rIns="91425" wrap="square" tIns="91425">
            <a:noAutofit/>
          </a:bodyPr>
          <a:lstStyle>
            <a:lvl1pPr lvl="0" rtl="0" algn="r">
              <a:spcBef>
                <a:spcPts val="0"/>
              </a:spcBef>
              <a:spcAft>
                <a:spcPts val="0"/>
              </a:spcAft>
              <a:buClr>
                <a:schemeClr val="lt1"/>
              </a:buClr>
              <a:buSzPts val="6000"/>
              <a:buNone/>
              <a:defRPr sz="6000">
                <a:solidFill>
                  <a:schemeClr val="lt1"/>
                </a:solidFill>
              </a:defRPr>
            </a:lvl1pPr>
            <a:lvl2pPr lvl="1" rtl="0" algn="ctr">
              <a:spcBef>
                <a:spcPts val="0"/>
              </a:spcBef>
              <a:spcAft>
                <a:spcPts val="0"/>
              </a:spcAft>
              <a:buClr>
                <a:schemeClr val="lt1"/>
              </a:buClr>
              <a:buSzPts val="7200"/>
              <a:buNone/>
              <a:defRPr sz="7200">
                <a:solidFill>
                  <a:schemeClr val="lt1"/>
                </a:solidFill>
              </a:defRPr>
            </a:lvl2pPr>
            <a:lvl3pPr lvl="2" rtl="0" algn="ctr">
              <a:spcBef>
                <a:spcPts val="0"/>
              </a:spcBef>
              <a:spcAft>
                <a:spcPts val="0"/>
              </a:spcAft>
              <a:buClr>
                <a:schemeClr val="lt1"/>
              </a:buClr>
              <a:buSzPts val="7200"/>
              <a:buNone/>
              <a:defRPr sz="7200">
                <a:solidFill>
                  <a:schemeClr val="lt1"/>
                </a:solidFill>
              </a:defRPr>
            </a:lvl3pPr>
            <a:lvl4pPr lvl="3" rtl="0" algn="ctr">
              <a:spcBef>
                <a:spcPts val="0"/>
              </a:spcBef>
              <a:spcAft>
                <a:spcPts val="0"/>
              </a:spcAft>
              <a:buClr>
                <a:schemeClr val="lt1"/>
              </a:buClr>
              <a:buSzPts val="7200"/>
              <a:buNone/>
              <a:defRPr sz="7200">
                <a:solidFill>
                  <a:schemeClr val="lt1"/>
                </a:solidFill>
              </a:defRPr>
            </a:lvl4pPr>
            <a:lvl5pPr lvl="4" rtl="0" algn="ctr">
              <a:spcBef>
                <a:spcPts val="0"/>
              </a:spcBef>
              <a:spcAft>
                <a:spcPts val="0"/>
              </a:spcAft>
              <a:buClr>
                <a:schemeClr val="lt1"/>
              </a:buClr>
              <a:buSzPts val="7200"/>
              <a:buNone/>
              <a:defRPr sz="7200">
                <a:solidFill>
                  <a:schemeClr val="lt1"/>
                </a:solidFill>
              </a:defRPr>
            </a:lvl5pPr>
            <a:lvl6pPr lvl="5" rtl="0" algn="ctr">
              <a:spcBef>
                <a:spcPts val="0"/>
              </a:spcBef>
              <a:spcAft>
                <a:spcPts val="0"/>
              </a:spcAft>
              <a:buClr>
                <a:schemeClr val="lt1"/>
              </a:buClr>
              <a:buSzPts val="7200"/>
              <a:buNone/>
              <a:defRPr sz="7200">
                <a:solidFill>
                  <a:schemeClr val="lt1"/>
                </a:solidFill>
              </a:defRPr>
            </a:lvl6pPr>
            <a:lvl7pPr lvl="6" rtl="0" algn="ctr">
              <a:spcBef>
                <a:spcPts val="0"/>
              </a:spcBef>
              <a:spcAft>
                <a:spcPts val="0"/>
              </a:spcAft>
              <a:buClr>
                <a:schemeClr val="lt1"/>
              </a:buClr>
              <a:buSzPts val="7200"/>
              <a:buNone/>
              <a:defRPr sz="7200">
                <a:solidFill>
                  <a:schemeClr val="lt1"/>
                </a:solidFill>
              </a:defRPr>
            </a:lvl7pPr>
            <a:lvl8pPr lvl="7" rtl="0" algn="ctr">
              <a:spcBef>
                <a:spcPts val="0"/>
              </a:spcBef>
              <a:spcAft>
                <a:spcPts val="0"/>
              </a:spcAft>
              <a:buClr>
                <a:schemeClr val="lt1"/>
              </a:buClr>
              <a:buSzPts val="7200"/>
              <a:buNone/>
              <a:defRPr sz="7200">
                <a:solidFill>
                  <a:schemeClr val="lt1"/>
                </a:solidFill>
              </a:defRPr>
            </a:lvl8pPr>
            <a:lvl9pPr lvl="8" rtl="0" algn="ctr">
              <a:spcBef>
                <a:spcPts val="0"/>
              </a:spcBef>
              <a:spcAft>
                <a:spcPts val="0"/>
              </a:spcAft>
              <a:buClr>
                <a:schemeClr val="lt1"/>
              </a:buClr>
              <a:buSzPts val="7200"/>
              <a:buNone/>
              <a:defRPr sz="7200">
                <a:solidFill>
                  <a:schemeClr val="lt1"/>
                </a:solidFill>
              </a:defRPr>
            </a:lvl9pPr>
          </a:lstStyle>
          <a:p>
            <a:r>
              <a:t>xx%</a:t>
            </a:r>
          </a:p>
        </p:txBody>
      </p:sp>
      <p:sp>
        <p:nvSpPr>
          <p:cNvPr id="14" name="Google Shape;14;p3"/>
          <p:cNvSpPr txBox="1"/>
          <p:nvPr>
            <p:ph idx="1" type="subTitle"/>
          </p:nvPr>
        </p:nvSpPr>
        <p:spPr>
          <a:xfrm>
            <a:off x="3762670" y="3720650"/>
            <a:ext cx="3068700" cy="464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CAPTION_ONLY_1_1">
    <p:spTree>
      <p:nvGrpSpPr>
        <p:cNvPr id="79" name="Shape 79"/>
        <p:cNvGrpSpPr/>
        <p:nvPr/>
      </p:nvGrpSpPr>
      <p:grpSpPr>
        <a:xfrm>
          <a:off x="0" y="0"/>
          <a:ext cx="0" cy="0"/>
          <a:chOff x="0" y="0"/>
          <a:chExt cx="0" cy="0"/>
        </a:xfrm>
      </p:grpSpPr>
      <p:sp>
        <p:nvSpPr>
          <p:cNvPr id="80" name="Google Shape;80;p21"/>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2">
  <p:cSld name="CAPTION_ONLY_1_1_1">
    <p:spTree>
      <p:nvGrpSpPr>
        <p:cNvPr id="81" name="Shape 81"/>
        <p:cNvGrpSpPr/>
        <p:nvPr/>
      </p:nvGrpSpPr>
      <p:grpSpPr>
        <a:xfrm>
          <a:off x="0" y="0"/>
          <a:ext cx="0" cy="0"/>
          <a:chOff x="0" y="0"/>
          <a:chExt cx="0" cy="0"/>
        </a:xfrm>
      </p:grpSpPr>
      <p:sp>
        <p:nvSpPr>
          <p:cNvPr id="82" name="Google Shape;82;p22"/>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3">
  <p:cSld name="CAPTION_ONLY_1_1_1_2">
    <p:spTree>
      <p:nvGrpSpPr>
        <p:cNvPr id="83" name="Shape 83"/>
        <p:cNvGrpSpPr/>
        <p:nvPr/>
      </p:nvGrpSpPr>
      <p:grpSpPr>
        <a:xfrm>
          <a:off x="0" y="0"/>
          <a:ext cx="0" cy="0"/>
          <a:chOff x="0" y="0"/>
          <a:chExt cx="0" cy="0"/>
        </a:xfrm>
      </p:grpSpPr>
      <p:sp>
        <p:nvSpPr>
          <p:cNvPr id="84" name="Google Shape;84;p23"/>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Lists">
  <p:cSld name="SECTION_TITLE_AND_DESCRIPTION_1_3">
    <p:spTree>
      <p:nvGrpSpPr>
        <p:cNvPr id="85" name="Shape 85"/>
        <p:cNvGrpSpPr/>
        <p:nvPr/>
      </p:nvGrpSpPr>
      <p:grpSpPr>
        <a:xfrm>
          <a:off x="0" y="0"/>
          <a:ext cx="0" cy="0"/>
          <a:chOff x="0" y="0"/>
          <a:chExt cx="0" cy="0"/>
        </a:xfrm>
      </p:grpSpPr>
      <p:sp>
        <p:nvSpPr>
          <p:cNvPr id="86" name="Google Shape;86;p24"/>
          <p:cNvSpPr txBox="1"/>
          <p:nvPr>
            <p:ph type="title"/>
          </p:nvPr>
        </p:nvSpPr>
        <p:spPr>
          <a:xfrm>
            <a:off x="938500" y="445025"/>
            <a:ext cx="4964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87" name="Google Shape;87;p24"/>
          <p:cNvSpPr txBox="1"/>
          <p:nvPr>
            <p:ph idx="1" type="body"/>
          </p:nvPr>
        </p:nvSpPr>
        <p:spPr>
          <a:xfrm>
            <a:off x="1067241"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8" name="Google Shape;88;p24"/>
          <p:cNvSpPr txBox="1"/>
          <p:nvPr>
            <p:ph idx="2" type="body"/>
          </p:nvPr>
        </p:nvSpPr>
        <p:spPr>
          <a:xfrm>
            <a:off x="4673852"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9" name="Google Shape;89;p24"/>
          <p:cNvSpPr txBox="1"/>
          <p:nvPr>
            <p:ph idx="3" type="title"/>
          </p:nvPr>
        </p:nvSpPr>
        <p:spPr>
          <a:xfrm>
            <a:off x="12134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90" name="Google Shape;90;p24"/>
          <p:cNvSpPr txBox="1"/>
          <p:nvPr>
            <p:ph idx="4" type="title"/>
          </p:nvPr>
        </p:nvSpPr>
        <p:spPr>
          <a:xfrm>
            <a:off x="48200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_1_1_2">
    <p:spTree>
      <p:nvGrpSpPr>
        <p:cNvPr id="91" name="Shape 91"/>
        <p:cNvGrpSpPr/>
        <p:nvPr/>
      </p:nvGrpSpPr>
      <p:grpSpPr>
        <a:xfrm>
          <a:off x="0" y="0"/>
          <a:ext cx="0" cy="0"/>
          <a:chOff x="0" y="0"/>
          <a:chExt cx="0" cy="0"/>
        </a:xfrm>
      </p:grpSpPr>
      <p:sp>
        <p:nvSpPr>
          <p:cNvPr id="92" name="Google Shape;92;p2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93" name="Google Shape;93;p25"/>
          <p:cNvSpPr txBox="1"/>
          <p:nvPr>
            <p:ph idx="2" type="title"/>
          </p:nvPr>
        </p:nvSpPr>
        <p:spPr>
          <a:xfrm>
            <a:off x="89838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4" name="Google Shape;94;p25"/>
          <p:cNvSpPr txBox="1"/>
          <p:nvPr>
            <p:ph idx="1" type="subTitle"/>
          </p:nvPr>
        </p:nvSpPr>
        <p:spPr>
          <a:xfrm>
            <a:off x="89838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5" name="Google Shape;95;p25"/>
          <p:cNvSpPr txBox="1"/>
          <p:nvPr>
            <p:ph idx="3" type="title"/>
          </p:nvPr>
        </p:nvSpPr>
        <p:spPr>
          <a:xfrm>
            <a:off x="279026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6" name="Google Shape;96;p25"/>
          <p:cNvSpPr txBox="1"/>
          <p:nvPr>
            <p:ph idx="4" type="subTitle"/>
          </p:nvPr>
        </p:nvSpPr>
        <p:spPr>
          <a:xfrm>
            <a:off x="279026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7" name="Google Shape;97;p25"/>
          <p:cNvSpPr txBox="1"/>
          <p:nvPr>
            <p:ph idx="5" type="title"/>
          </p:nvPr>
        </p:nvSpPr>
        <p:spPr>
          <a:xfrm>
            <a:off x="468213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8" name="Google Shape;98;p25"/>
          <p:cNvSpPr txBox="1"/>
          <p:nvPr>
            <p:ph idx="6" type="subTitle"/>
          </p:nvPr>
        </p:nvSpPr>
        <p:spPr>
          <a:xfrm>
            <a:off x="468213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9" name="Google Shape;99;p25"/>
          <p:cNvSpPr txBox="1"/>
          <p:nvPr>
            <p:ph idx="7" type="title"/>
          </p:nvPr>
        </p:nvSpPr>
        <p:spPr>
          <a:xfrm>
            <a:off x="657401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00" name="Google Shape;100;p25"/>
          <p:cNvSpPr txBox="1"/>
          <p:nvPr>
            <p:ph idx="8" type="subTitle"/>
          </p:nvPr>
        </p:nvSpPr>
        <p:spPr>
          <a:xfrm>
            <a:off x="657401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CAPTION_ONLY_1_1_1_1">
    <p:spTree>
      <p:nvGrpSpPr>
        <p:cNvPr id="101" name="Shape 101"/>
        <p:cNvGrpSpPr/>
        <p:nvPr/>
      </p:nvGrpSpPr>
      <p:grpSpPr>
        <a:xfrm>
          <a:off x="0" y="0"/>
          <a:ext cx="0" cy="0"/>
          <a:chOff x="0" y="0"/>
          <a:chExt cx="0" cy="0"/>
        </a:xfrm>
      </p:grpSpPr>
      <p:sp>
        <p:nvSpPr>
          <p:cNvPr id="102" name="Google Shape;102;p26"/>
          <p:cNvSpPr txBox="1"/>
          <p:nvPr>
            <p:ph hasCustomPrompt="1" type="title"/>
          </p:nvPr>
        </p:nvSpPr>
        <p:spPr>
          <a:xfrm>
            <a:off x="4996800" y="6618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3" name="Google Shape;103;p26"/>
          <p:cNvSpPr txBox="1"/>
          <p:nvPr>
            <p:ph idx="1" type="subTitle"/>
          </p:nvPr>
        </p:nvSpPr>
        <p:spPr>
          <a:xfrm>
            <a:off x="4911000" y="12658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4" name="Google Shape;104;p26"/>
          <p:cNvSpPr txBox="1"/>
          <p:nvPr>
            <p:ph hasCustomPrompt="1" idx="2" type="title"/>
          </p:nvPr>
        </p:nvSpPr>
        <p:spPr>
          <a:xfrm>
            <a:off x="4996800" y="209919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5" name="Google Shape;105;p26"/>
          <p:cNvSpPr txBox="1"/>
          <p:nvPr>
            <p:ph idx="3" type="subTitle"/>
          </p:nvPr>
        </p:nvSpPr>
        <p:spPr>
          <a:xfrm>
            <a:off x="4911000" y="270320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6" name="Google Shape;106;p26"/>
          <p:cNvSpPr txBox="1"/>
          <p:nvPr>
            <p:ph hasCustomPrompt="1" idx="4" type="title"/>
          </p:nvPr>
        </p:nvSpPr>
        <p:spPr>
          <a:xfrm>
            <a:off x="4996800" y="35365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7" name="Google Shape;107;p26"/>
          <p:cNvSpPr txBox="1"/>
          <p:nvPr>
            <p:ph idx="5" type="subTitle"/>
          </p:nvPr>
        </p:nvSpPr>
        <p:spPr>
          <a:xfrm>
            <a:off x="4911000" y="41405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SECTION_TITLE_AND_DESCRIPTION_1_1_1">
    <p:spTree>
      <p:nvGrpSpPr>
        <p:cNvPr id="108" name="Shape 108"/>
        <p:cNvGrpSpPr/>
        <p:nvPr/>
      </p:nvGrpSpPr>
      <p:grpSpPr>
        <a:xfrm>
          <a:off x="0" y="0"/>
          <a:ext cx="0" cy="0"/>
          <a:chOff x="0" y="0"/>
          <a:chExt cx="0" cy="0"/>
        </a:xfrm>
      </p:grpSpPr>
      <p:sp>
        <p:nvSpPr>
          <p:cNvPr id="109" name="Google Shape;109;p27"/>
          <p:cNvSpPr txBox="1"/>
          <p:nvPr>
            <p:ph type="title"/>
          </p:nvPr>
        </p:nvSpPr>
        <p:spPr>
          <a:xfrm>
            <a:off x="353849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0" name="Google Shape;110;p27"/>
          <p:cNvSpPr txBox="1"/>
          <p:nvPr>
            <p:ph idx="1" type="subTitle"/>
          </p:nvPr>
        </p:nvSpPr>
        <p:spPr>
          <a:xfrm>
            <a:off x="3538498"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1" name="Google Shape;111;p27"/>
          <p:cNvSpPr txBox="1"/>
          <p:nvPr>
            <p:ph idx="2" type="title"/>
          </p:nvPr>
        </p:nvSpPr>
        <p:spPr>
          <a:xfrm>
            <a:off x="6028553"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2" name="Google Shape;112;p27"/>
          <p:cNvSpPr txBox="1"/>
          <p:nvPr>
            <p:ph idx="3" type="subTitle"/>
          </p:nvPr>
        </p:nvSpPr>
        <p:spPr>
          <a:xfrm>
            <a:off x="6028552"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3" name="Google Shape;113;p2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14" name="Google Shape;114;p27"/>
          <p:cNvSpPr txBox="1"/>
          <p:nvPr>
            <p:ph idx="5" type="title"/>
          </p:nvPr>
        </p:nvSpPr>
        <p:spPr>
          <a:xfrm>
            <a:off x="104844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5" name="Google Shape;115;p27"/>
          <p:cNvSpPr txBox="1"/>
          <p:nvPr>
            <p:ph idx="6" type="subTitle"/>
          </p:nvPr>
        </p:nvSpPr>
        <p:spPr>
          <a:xfrm>
            <a:off x="1048450"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6" name="Google Shape;116;p27"/>
          <p:cNvSpPr txBox="1"/>
          <p:nvPr>
            <p:ph idx="7" type="title"/>
          </p:nvPr>
        </p:nvSpPr>
        <p:spPr>
          <a:xfrm>
            <a:off x="353849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7" name="Google Shape;117;p27"/>
          <p:cNvSpPr txBox="1"/>
          <p:nvPr>
            <p:ph idx="8" type="subTitle"/>
          </p:nvPr>
        </p:nvSpPr>
        <p:spPr>
          <a:xfrm>
            <a:off x="3538498"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8" name="Google Shape;118;p27"/>
          <p:cNvSpPr txBox="1"/>
          <p:nvPr>
            <p:ph idx="9" type="title"/>
          </p:nvPr>
        </p:nvSpPr>
        <p:spPr>
          <a:xfrm>
            <a:off x="6028553"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9" name="Google Shape;119;p27"/>
          <p:cNvSpPr txBox="1"/>
          <p:nvPr>
            <p:ph idx="13" type="subTitle"/>
          </p:nvPr>
        </p:nvSpPr>
        <p:spPr>
          <a:xfrm>
            <a:off x="6028552"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20" name="Google Shape;120;p27"/>
          <p:cNvSpPr txBox="1"/>
          <p:nvPr>
            <p:ph idx="14" type="title"/>
          </p:nvPr>
        </p:nvSpPr>
        <p:spPr>
          <a:xfrm>
            <a:off x="104844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21" name="Google Shape;121;p27"/>
          <p:cNvSpPr txBox="1"/>
          <p:nvPr>
            <p:ph idx="15" type="subTitle"/>
          </p:nvPr>
        </p:nvSpPr>
        <p:spPr>
          <a:xfrm>
            <a:off x="1048450"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_1_1_2_1">
    <p:spTree>
      <p:nvGrpSpPr>
        <p:cNvPr id="122" name="Shape 122"/>
        <p:cNvGrpSpPr/>
        <p:nvPr/>
      </p:nvGrpSpPr>
      <p:grpSpPr>
        <a:xfrm>
          <a:off x="0" y="0"/>
          <a:ext cx="0" cy="0"/>
          <a:chOff x="0" y="0"/>
          <a:chExt cx="0" cy="0"/>
        </a:xfrm>
      </p:grpSpPr>
      <p:sp>
        <p:nvSpPr>
          <p:cNvPr id="123" name="Google Shape;123;p28"/>
          <p:cNvSpPr txBox="1"/>
          <p:nvPr>
            <p:ph type="title"/>
          </p:nvPr>
        </p:nvSpPr>
        <p:spPr>
          <a:xfrm>
            <a:off x="938500" y="445025"/>
            <a:ext cx="50436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24" name="Google Shape;124;p28"/>
          <p:cNvSpPr txBox="1"/>
          <p:nvPr>
            <p:ph idx="2" type="title"/>
          </p:nvPr>
        </p:nvSpPr>
        <p:spPr>
          <a:xfrm>
            <a:off x="1338238" y="2359825"/>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5" name="Google Shape;125;p28"/>
          <p:cNvSpPr txBox="1"/>
          <p:nvPr>
            <p:ph idx="1" type="subTitle"/>
          </p:nvPr>
        </p:nvSpPr>
        <p:spPr>
          <a:xfrm>
            <a:off x="1338238" y="1713051"/>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6" name="Google Shape;126;p28"/>
          <p:cNvSpPr txBox="1"/>
          <p:nvPr>
            <p:ph idx="3" type="title"/>
          </p:nvPr>
        </p:nvSpPr>
        <p:spPr>
          <a:xfrm>
            <a:off x="1338238" y="3988950"/>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7" name="Google Shape;127;p28"/>
          <p:cNvSpPr txBox="1"/>
          <p:nvPr>
            <p:ph idx="4" type="subTitle"/>
          </p:nvPr>
        </p:nvSpPr>
        <p:spPr>
          <a:xfrm>
            <a:off x="1338238" y="3342176"/>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8" name="Google Shape;128;p28"/>
          <p:cNvSpPr txBox="1"/>
          <p:nvPr>
            <p:ph idx="5" type="title"/>
          </p:nvPr>
        </p:nvSpPr>
        <p:spPr>
          <a:xfrm>
            <a:off x="5078163" y="2359825"/>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29" name="Google Shape;129;p28"/>
          <p:cNvSpPr txBox="1"/>
          <p:nvPr>
            <p:ph idx="6" type="subTitle"/>
          </p:nvPr>
        </p:nvSpPr>
        <p:spPr>
          <a:xfrm>
            <a:off x="5078163" y="1713051"/>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
        <p:nvSpPr>
          <p:cNvPr id="130" name="Google Shape;130;p28"/>
          <p:cNvSpPr txBox="1"/>
          <p:nvPr>
            <p:ph idx="7" type="title"/>
          </p:nvPr>
        </p:nvSpPr>
        <p:spPr>
          <a:xfrm>
            <a:off x="5078163" y="3988950"/>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31" name="Google Shape;131;p28"/>
          <p:cNvSpPr txBox="1"/>
          <p:nvPr>
            <p:ph idx="8" type="subTitle"/>
          </p:nvPr>
        </p:nvSpPr>
        <p:spPr>
          <a:xfrm>
            <a:off x="5078163" y="3342176"/>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SECTION_TITLE_AND_DESCRIPTION_1_2">
    <p:spTree>
      <p:nvGrpSpPr>
        <p:cNvPr id="132" name="Shape 132"/>
        <p:cNvGrpSpPr/>
        <p:nvPr/>
      </p:nvGrpSpPr>
      <p:grpSpPr>
        <a:xfrm>
          <a:off x="0" y="0"/>
          <a:ext cx="0" cy="0"/>
          <a:chOff x="0" y="0"/>
          <a:chExt cx="0" cy="0"/>
        </a:xfrm>
      </p:grpSpPr>
      <p:sp>
        <p:nvSpPr>
          <p:cNvPr id="133" name="Google Shape;133;p29"/>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
        <p:nvSpPr>
          <p:cNvPr id="134" name="Google Shape;134;p29"/>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_ONLY_1">
    <p:spTree>
      <p:nvGrpSpPr>
        <p:cNvPr id="135" name="Shape 135"/>
        <p:cNvGrpSpPr/>
        <p:nvPr/>
      </p:nvGrpSpPr>
      <p:grpSpPr>
        <a:xfrm>
          <a:off x="0" y="0"/>
          <a:ext cx="0" cy="0"/>
          <a:chOff x="0" y="0"/>
          <a:chExt cx="0" cy="0"/>
        </a:xfrm>
      </p:grpSpPr>
      <p:sp>
        <p:nvSpPr>
          <p:cNvPr id="136" name="Google Shape;136;p30"/>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37" name="Google Shape;137;p30"/>
          <p:cNvSpPr txBox="1"/>
          <p:nvPr>
            <p:ph idx="1" type="subTitle"/>
          </p:nvPr>
        </p:nvSpPr>
        <p:spPr>
          <a:xfrm>
            <a:off x="93850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 name="Shape 15"/>
        <p:cNvGrpSpPr/>
        <p:nvPr/>
      </p:nvGrpSpPr>
      <p:grpSpPr>
        <a:xfrm>
          <a:off x="0" y="0"/>
          <a:ext cx="0" cy="0"/>
          <a:chOff x="0" y="0"/>
          <a:chExt cx="0" cy="0"/>
        </a:xfrm>
      </p:grpSpPr>
      <p:sp>
        <p:nvSpPr>
          <p:cNvPr id="16" name="Google Shape;16;p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17" name="Google Shape;17;p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APTION_ONLY_2">
    <p:spTree>
      <p:nvGrpSpPr>
        <p:cNvPr id="138" name="Shape 138"/>
        <p:cNvGrpSpPr/>
        <p:nvPr/>
      </p:nvGrpSpPr>
      <p:grpSpPr>
        <a:xfrm>
          <a:off x="0" y="0"/>
          <a:ext cx="0" cy="0"/>
          <a:chOff x="0" y="0"/>
          <a:chExt cx="0" cy="0"/>
        </a:xfrm>
      </p:grpSpPr>
      <p:sp>
        <p:nvSpPr>
          <p:cNvPr id="139" name="Google Shape;139;p31"/>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40" name="Google Shape;140;p31"/>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SECTION_HEADER_2">
    <p:spTree>
      <p:nvGrpSpPr>
        <p:cNvPr id="141" name="Shape 141"/>
        <p:cNvGrpSpPr/>
        <p:nvPr/>
      </p:nvGrpSpPr>
      <p:grpSpPr>
        <a:xfrm>
          <a:off x="0" y="0"/>
          <a:ext cx="0" cy="0"/>
          <a:chOff x="0" y="0"/>
          <a:chExt cx="0" cy="0"/>
        </a:xfrm>
      </p:grpSpPr>
      <p:sp>
        <p:nvSpPr>
          <p:cNvPr id="142" name="Google Shape;142;p32"/>
          <p:cNvSpPr txBox="1"/>
          <p:nvPr>
            <p:ph type="title"/>
          </p:nvPr>
        </p:nvSpPr>
        <p:spPr>
          <a:xfrm>
            <a:off x="2062800" y="2442050"/>
            <a:ext cx="5018400" cy="5988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3" name="Google Shape;143;p32"/>
          <p:cNvSpPr txBox="1"/>
          <p:nvPr>
            <p:ph idx="1" type="subTitle"/>
          </p:nvPr>
        </p:nvSpPr>
        <p:spPr>
          <a:xfrm>
            <a:off x="2896500" y="3391325"/>
            <a:ext cx="3351000" cy="1197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1400"/>
              <a:buNone/>
              <a:defRPr>
                <a:solidFill>
                  <a:schemeClr val="lt1"/>
                </a:solidFill>
              </a:defRPr>
            </a:lvl2pPr>
            <a:lvl3pPr lvl="2" rtl="0" algn="ctr">
              <a:lnSpc>
                <a:spcPct val="100000"/>
              </a:lnSpc>
              <a:spcBef>
                <a:spcPts val="0"/>
              </a:spcBef>
              <a:spcAft>
                <a:spcPts val="0"/>
              </a:spcAft>
              <a:buClr>
                <a:schemeClr val="lt1"/>
              </a:buClr>
              <a:buSzPts val="1400"/>
              <a:buNone/>
              <a:defRPr>
                <a:solidFill>
                  <a:schemeClr val="lt1"/>
                </a:solidFill>
              </a:defRPr>
            </a:lvl3pPr>
            <a:lvl4pPr lvl="3" rtl="0" algn="ctr">
              <a:lnSpc>
                <a:spcPct val="100000"/>
              </a:lnSpc>
              <a:spcBef>
                <a:spcPts val="0"/>
              </a:spcBef>
              <a:spcAft>
                <a:spcPts val="0"/>
              </a:spcAft>
              <a:buClr>
                <a:schemeClr val="lt1"/>
              </a:buClr>
              <a:buSzPts val="1400"/>
              <a:buNone/>
              <a:defRPr>
                <a:solidFill>
                  <a:schemeClr val="lt1"/>
                </a:solidFill>
              </a:defRPr>
            </a:lvl4pPr>
            <a:lvl5pPr lvl="4" rtl="0" algn="ctr">
              <a:lnSpc>
                <a:spcPct val="100000"/>
              </a:lnSpc>
              <a:spcBef>
                <a:spcPts val="0"/>
              </a:spcBef>
              <a:spcAft>
                <a:spcPts val="0"/>
              </a:spcAft>
              <a:buClr>
                <a:schemeClr val="lt1"/>
              </a:buClr>
              <a:buSzPts val="1400"/>
              <a:buNone/>
              <a:defRPr>
                <a:solidFill>
                  <a:schemeClr val="lt1"/>
                </a:solidFill>
              </a:defRPr>
            </a:lvl5pPr>
            <a:lvl6pPr lvl="5" rtl="0" algn="ctr">
              <a:lnSpc>
                <a:spcPct val="100000"/>
              </a:lnSpc>
              <a:spcBef>
                <a:spcPts val="0"/>
              </a:spcBef>
              <a:spcAft>
                <a:spcPts val="0"/>
              </a:spcAft>
              <a:buClr>
                <a:schemeClr val="lt1"/>
              </a:buClr>
              <a:buSzPts val="1400"/>
              <a:buNone/>
              <a:defRPr>
                <a:solidFill>
                  <a:schemeClr val="lt1"/>
                </a:solidFill>
              </a:defRPr>
            </a:lvl6pPr>
            <a:lvl7pPr lvl="6" rtl="0" algn="ctr">
              <a:lnSpc>
                <a:spcPct val="100000"/>
              </a:lnSpc>
              <a:spcBef>
                <a:spcPts val="0"/>
              </a:spcBef>
              <a:spcAft>
                <a:spcPts val="0"/>
              </a:spcAft>
              <a:buClr>
                <a:schemeClr val="lt1"/>
              </a:buClr>
              <a:buSzPts val="1400"/>
              <a:buNone/>
              <a:defRPr>
                <a:solidFill>
                  <a:schemeClr val="lt1"/>
                </a:solidFill>
              </a:defRPr>
            </a:lvl7pPr>
            <a:lvl8pPr lvl="7" rtl="0" algn="ctr">
              <a:lnSpc>
                <a:spcPct val="100000"/>
              </a:lnSpc>
              <a:spcBef>
                <a:spcPts val="0"/>
              </a:spcBef>
              <a:spcAft>
                <a:spcPts val="0"/>
              </a:spcAft>
              <a:buClr>
                <a:schemeClr val="lt1"/>
              </a:buClr>
              <a:buSzPts val="1400"/>
              <a:buNone/>
              <a:defRPr>
                <a:solidFill>
                  <a:schemeClr val="lt1"/>
                </a:solidFill>
              </a:defRPr>
            </a:lvl8pPr>
            <a:lvl9pPr lvl="8" rtl="0" algn="ctr">
              <a:lnSpc>
                <a:spcPct val="100000"/>
              </a:lnSpc>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SECTION_HEADER_1">
    <p:spTree>
      <p:nvGrpSpPr>
        <p:cNvPr id="144" name="Shape 144"/>
        <p:cNvGrpSpPr/>
        <p:nvPr/>
      </p:nvGrpSpPr>
      <p:grpSpPr>
        <a:xfrm>
          <a:off x="0" y="0"/>
          <a:ext cx="0" cy="0"/>
          <a:chOff x="0" y="0"/>
          <a:chExt cx="0" cy="0"/>
        </a:xfrm>
      </p:grpSpPr>
      <p:sp>
        <p:nvSpPr>
          <p:cNvPr id="145" name="Google Shape;145;p33"/>
          <p:cNvSpPr txBox="1"/>
          <p:nvPr>
            <p:ph type="title"/>
          </p:nvPr>
        </p:nvSpPr>
        <p:spPr>
          <a:xfrm>
            <a:off x="924870" y="760375"/>
            <a:ext cx="3068700" cy="5988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6" name="Google Shape;146;p33"/>
          <p:cNvSpPr txBox="1"/>
          <p:nvPr>
            <p:ph idx="1" type="subTitle"/>
          </p:nvPr>
        </p:nvSpPr>
        <p:spPr>
          <a:xfrm>
            <a:off x="924875" y="1684275"/>
            <a:ext cx="3305400" cy="1092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
        <p:nvSpPr>
          <p:cNvPr id="147" name="Google Shape;147;p33"/>
          <p:cNvSpPr txBox="1"/>
          <p:nvPr/>
        </p:nvSpPr>
        <p:spPr>
          <a:xfrm>
            <a:off x="924875" y="3570000"/>
            <a:ext cx="3305400" cy="666900"/>
          </a:xfrm>
          <a:prstGeom prst="rect">
            <a:avLst/>
          </a:prstGeom>
          <a:noFill/>
          <a:ln>
            <a:noFill/>
          </a:ln>
        </p:spPr>
        <p:txBody>
          <a:bodyPr anchorCtr="0" anchor="t" bIns="91425" lIns="91425" spcFirstLastPara="1" rIns="91425" wrap="square" tIns="91425">
            <a:noAutofit/>
          </a:bodyPr>
          <a:lstStyle/>
          <a:p>
            <a:pPr indent="0" lvl="0" marL="0" rtl="0" algn="l">
              <a:spcBef>
                <a:spcPts val="300"/>
              </a:spcBef>
              <a:spcAft>
                <a:spcPts val="0"/>
              </a:spcAft>
              <a:buNone/>
            </a:pPr>
            <a:r>
              <a:rPr lang="en" sz="1000">
                <a:solidFill>
                  <a:schemeClr val="accent1"/>
                </a:solidFill>
                <a:latin typeface="Montserrat"/>
                <a:ea typeface="Montserrat"/>
                <a:cs typeface="Montserrat"/>
                <a:sym typeface="Montserrat"/>
              </a:rPr>
              <a:t>CREDITS: This presentation template was created by </a:t>
            </a:r>
            <a:r>
              <a:rPr lang="en" sz="1000">
                <a:solidFill>
                  <a:schemeClr val="accent1"/>
                </a:solidFill>
                <a:uFill>
                  <a:noFill/>
                </a:uFill>
                <a:latin typeface="Montserrat"/>
                <a:ea typeface="Montserrat"/>
                <a:cs typeface="Montserrat"/>
                <a:sym typeface="Montserrat"/>
                <a:hlinkClick r:id="rId2">
                  <a:extLst>
                    <a:ext uri="{A12FA001-AC4F-418D-AE19-62706E023703}">
                      <ahyp:hlinkClr val="tx"/>
                    </a:ext>
                  </a:extLst>
                </a:hlinkClick>
              </a:rPr>
              <a:t>Slidesgo</a:t>
            </a:r>
            <a:r>
              <a:rPr lang="en" sz="1000">
                <a:solidFill>
                  <a:schemeClr val="accent1"/>
                </a:solidFill>
                <a:latin typeface="Montserrat"/>
                <a:ea typeface="Montserrat"/>
                <a:cs typeface="Montserrat"/>
                <a:sym typeface="Montserrat"/>
              </a:rPr>
              <a:t>, including icons by </a:t>
            </a:r>
            <a:r>
              <a:rPr lang="en" sz="1000">
                <a:solidFill>
                  <a:schemeClr val="accent1"/>
                </a:solidFill>
                <a:uFill>
                  <a:noFill/>
                </a:uFill>
                <a:latin typeface="Montserrat"/>
                <a:ea typeface="Montserrat"/>
                <a:cs typeface="Montserrat"/>
                <a:sym typeface="Montserrat"/>
                <a:hlinkClick r:id="rId3">
                  <a:extLst>
                    <a:ext uri="{A12FA001-AC4F-418D-AE19-62706E023703}">
                      <ahyp:hlinkClr val="tx"/>
                    </a:ext>
                  </a:extLst>
                </a:hlinkClick>
              </a:rPr>
              <a:t>Flaticon</a:t>
            </a:r>
            <a:r>
              <a:rPr lang="en" sz="1000">
                <a:solidFill>
                  <a:schemeClr val="accent1"/>
                </a:solidFill>
                <a:latin typeface="Montserrat"/>
                <a:ea typeface="Montserrat"/>
                <a:cs typeface="Montserrat"/>
                <a:sym typeface="Montserrat"/>
              </a:rPr>
              <a:t>, and infographics &amp; images by </a:t>
            </a:r>
            <a:r>
              <a:rPr lang="en" sz="1000">
                <a:solidFill>
                  <a:schemeClr val="accent1"/>
                </a:solidFill>
                <a:uFill>
                  <a:noFill/>
                </a:uFill>
                <a:latin typeface="Montserrat"/>
                <a:ea typeface="Montserrat"/>
                <a:cs typeface="Montserrat"/>
                <a:sym typeface="Montserrat"/>
                <a:hlinkClick r:id="rId4">
                  <a:extLst>
                    <a:ext uri="{A12FA001-AC4F-418D-AE19-62706E023703}">
                      <ahyp:hlinkClr val="tx"/>
                    </a:ext>
                  </a:extLst>
                </a:hlinkClick>
              </a:rPr>
              <a:t>Freepik</a:t>
            </a:r>
            <a:r>
              <a:rPr lang="en" sz="1000">
                <a:solidFill>
                  <a:schemeClr val="accent1"/>
                </a:solidFill>
                <a:latin typeface="Montserrat"/>
                <a:ea typeface="Montserrat"/>
                <a:cs typeface="Montserrat"/>
                <a:sym typeface="Montserrat"/>
              </a:rPr>
              <a:t>. </a:t>
            </a:r>
            <a:endParaRPr sz="1000">
              <a:solidFill>
                <a:schemeClr val="accent1"/>
              </a:solidFill>
              <a:latin typeface="Montserrat"/>
              <a:ea typeface="Montserrat"/>
              <a:cs typeface="Montserrat"/>
              <a:sym typeface="Montserrat"/>
            </a:endParaRPr>
          </a:p>
          <a:p>
            <a:pPr indent="0" lvl="0" marL="0" rtl="0" algn="l">
              <a:spcBef>
                <a:spcPts val="300"/>
              </a:spcBef>
              <a:spcAft>
                <a:spcPts val="0"/>
              </a:spcAft>
              <a:buNone/>
            </a:pPr>
            <a:r>
              <a:t/>
            </a:r>
            <a:endParaRPr sz="1000">
              <a:solidFill>
                <a:schemeClr val="accent1"/>
              </a:solidFill>
              <a:latin typeface="Montserrat"/>
              <a:ea typeface="Montserrat"/>
              <a:cs typeface="Montserrat"/>
              <a:sym typeface="Montserrat"/>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SECTION_TITLE_AND_DESCRIPTION_1_1_2">
    <p:spTree>
      <p:nvGrpSpPr>
        <p:cNvPr id="148" name="Shape 148"/>
        <p:cNvGrpSpPr/>
        <p:nvPr/>
      </p:nvGrpSpPr>
      <p:grpSpPr>
        <a:xfrm>
          <a:off x="0" y="0"/>
          <a:ext cx="0" cy="0"/>
          <a:chOff x="0" y="0"/>
          <a:chExt cx="0" cy="0"/>
        </a:xfrm>
      </p:grpSpPr>
      <p:sp>
        <p:nvSpPr>
          <p:cNvPr id="149" name="Google Shape;149;p3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0" name="Google Shape;150;p3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list">
  <p:cSld name="TITLE_AND_TWO_COLUMNS_1">
    <p:spTree>
      <p:nvGrpSpPr>
        <p:cNvPr id="151" name="Shape 151"/>
        <p:cNvGrpSpPr/>
        <p:nvPr/>
      </p:nvGrpSpPr>
      <p:grpSpPr>
        <a:xfrm>
          <a:off x="0" y="0"/>
          <a:ext cx="0" cy="0"/>
          <a:chOff x="0" y="0"/>
          <a:chExt cx="0" cy="0"/>
        </a:xfrm>
      </p:grpSpPr>
      <p:sp>
        <p:nvSpPr>
          <p:cNvPr id="152" name="Google Shape;152;p3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3" name="Google Shape;153;p35"/>
          <p:cNvSpPr txBox="1"/>
          <p:nvPr>
            <p:ph idx="1"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57" name="Shape 157"/>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8" name="Shape 18"/>
        <p:cNvGrpSpPr/>
        <p:nvPr/>
      </p:nvGrpSpPr>
      <p:grpSpPr>
        <a:xfrm>
          <a:off x="0" y="0"/>
          <a:ext cx="0" cy="0"/>
          <a:chOff x="0" y="0"/>
          <a:chExt cx="0" cy="0"/>
        </a:xfrm>
      </p:grpSpPr>
      <p:sp>
        <p:nvSpPr>
          <p:cNvPr id="19" name="Google Shape;19;p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0" name="Google Shape;20;p5"/>
          <p:cNvSpPr txBox="1"/>
          <p:nvPr>
            <p:ph idx="1" type="body"/>
          </p:nvPr>
        </p:nvSpPr>
        <p:spPr>
          <a:xfrm>
            <a:off x="938500"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21" name="Google Shape;21;p5"/>
          <p:cNvSpPr txBox="1"/>
          <p:nvPr>
            <p:ph idx="2"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6"/>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4" name="Shape 24"/>
        <p:cNvGrpSpPr/>
        <p:nvPr/>
      </p:nvGrpSpPr>
      <p:grpSpPr>
        <a:xfrm>
          <a:off x="0" y="0"/>
          <a:ext cx="0" cy="0"/>
          <a:chOff x="0" y="0"/>
          <a:chExt cx="0" cy="0"/>
        </a:xfrm>
      </p:grpSpPr>
      <p:sp>
        <p:nvSpPr>
          <p:cNvPr id="25" name="Google Shape;25;p7"/>
          <p:cNvSpPr txBox="1"/>
          <p:nvPr>
            <p:ph type="title"/>
          </p:nvPr>
        </p:nvSpPr>
        <p:spPr>
          <a:xfrm>
            <a:off x="5337175" y="1297125"/>
            <a:ext cx="2837400" cy="12525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6" name="Google Shape;26;p7"/>
          <p:cNvSpPr txBox="1"/>
          <p:nvPr>
            <p:ph idx="1" type="body"/>
          </p:nvPr>
        </p:nvSpPr>
        <p:spPr>
          <a:xfrm>
            <a:off x="5337175" y="2593875"/>
            <a:ext cx="2837400" cy="1252500"/>
          </a:xfrm>
          <a:prstGeom prst="rect">
            <a:avLst/>
          </a:prstGeom>
        </p:spPr>
        <p:txBody>
          <a:bodyPr anchorCtr="0" anchor="t" bIns="91425" lIns="91425" spcFirstLastPara="1" rIns="91425" wrap="square" tIns="91425">
            <a:noAutofit/>
          </a:bodyPr>
          <a:lstStyle>
            <a:lvl1pPr indent="-330200" lvl="0" marL="457200" rtl="0">
              <a:spcBef>
                <a:spcPts val="0"/>
              </a:spcBef>
              <a:spcAft>
                <a:spcPts val="0"/>
              </a:spcAft>
              <a:buClr>
                <a:schemeClr val="lt1"/>
              </a:buClr>
              <a:buSzPts val="1600"/>
              <a:buChar char="●"/>
              <a:defRPr sz="1600">
                <a:solidFill>
                  <a:schemeClr val="lt1"/>
                </a:solidFill>
              </a:defRPr>
            </a:lvl1pPr>
            <a:lvl2pPr indent="-330200" lvl="1" marL="914400" rtl="0">
              <a:spcBef>
                <a:spcPts val="1600"/>
              </a:spcBef>
              <a:spcAft>
                <a:spcPts val="0"/>
              </a:spcAft>
              <a:buClr>
                <a:schemeClr val="lt1"/>
              </a:buClr>
              <a:buSzPts val="1600"/>
              <a:buChar char="○"/>
              <a:defRPr sz="1600">
                <a:solidFill>
                  <a:schemeClr val="lt1"/>
                </a:solidFill>
              </a:defRPr>
            </a:lvl2pPr>
            <a:lvl3pPr indent="-330200" lvl="2" marL="1371600" rtl="0">
              <a:spcBef>
                <a:spcPts val="1600"/>
              </a:spcBef>
              <a:spcAft>
                <a:spcPts val="0"/>
              </a:spcAft>
              <a:buClr>
                <a:schemeClr val="lt1"/>
              </a:buClr>
              <a:buSzPts val="1600"/>
              <a:buChar char="■"/>
              <a:defRPr sz="1600">
                <a:solidFill>
                  <a:schemeClr val="lt1"/>
                </a:solidFill>
              </a:defRPr>
            </a:lvl3pPr>
            <a:lvl4pPr indent="-330200" lvl="3" marL="1828800" rtl="0">
              <a:spcBef>
                <a:spcPts val="1600"/>
              </a:spcBef>
              <a:spcAft>
                <a:spcPts val="0"/>
              </a:spcAft>
              <a:buClr>
                <a:schemeClr val="lt1"/>
              </a:buClr>
              <a:buSzPts val="1600"/>
              <a:buChar char="●"/>
              <a:defRPr sz="1600">
                <a:solidFill>
                  <a:schemeClr val="lt1"/>
                </a:solidFill>
              </a:defRPr>
            </a:lvl4pPr>
            <a:lvl5pPr indent="-330200" lvl="4" marL="2286000" rtl="0">
              <a:spcBef>
                <a:spcPts val="1600"/>
              </a:spcBef>
              <a:spcAft>
                <a:spcPts val="0"/>
              </a:spcAft>
              <a:buClr>
                <a:schemeClr val="lt1"/>
              </a:buClr>
              <a:buSzPts val="1600"/>
              <a:buChar char="○"/>
              <a:defRPr sz="1600">
                <a:solidFill>
                  <a:schemeClr val="lt1"/>
                </a:solidFill>
              </a:defRPr>
            </a:lvl5pPr>
            <a:lvl6pPr indent="-330200" lvl="5" marL="2743200" rtl="0">
              <a:spcBef>
                <a:spcPts val="1600"/>
              </a:spcBef>
              <a:spcAft>
                <a:spcPts val="0"/>
              </a:spcAft>
              <a:buClr>
                <a:schemeClr val="lt1"/>
              </a:buClr>
              <a:buSzPts val="1600"/>
              <a:buChar char="■"/>
              <a:defRPr sz="1600">
                <a:solidFill>
                  <a:schemeClr val="lt1"/>
                </a:solidFill>
              </a:defRPr>
            </a:lvl6pPr>
            <a:lvl7pPr indent="-330200" lvl="6" marL="3200400" rtl="0">
              <a:spcBef>
                <a:spcPts val="1600"/>
              </a:spcBef>
              <a:spcAft>
                <a:spcPts val="0"/>
              </a:spcAft>
              <a:buClr>
                <a:schemeClr val="lt1"/>
              </a:buClr>
              <a:buSzPts val="1600"/>
              <a:buChar char="●"/>
              <a:defRPr sz="1600">
                <a:solidFill>
                  <a:schemeClr val="lt1"/>
                </a:solidFill>
              </a:defRPr>
            </a:lvl7pPr>
            <a:lvl8pPr indent="-330200" lvl="7" marL="3657600" rtl="0">
              <a:spcBef>
                <a:spcPts val="1600"/>
              </a:spcBef>
              <a:spcAft>
                <a:spcPts val="0"/>
              </a:spcAft>
              <a:buClr>
                <a:schemeClr val="lt1"/>
              </a:buClr>
              <a:buSzPts val="1600"/>
              <a:buChar char="○"/>
              <a:defRPr sz="1600">
                <a:solidFill>
                  <a:schemeClr val="lt1"/>
                </a:solidFill>
              </a:defRPr>
            </a:lvl8pPr>
            <a:lvl9pPr indent="-330200" lvl="8" marL="4114800" rtl="0">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7" name="Shape 27"/>
        <p:cNvGrpSpPr/>
        <p:nvPr/>
      </p:nvGrpSpPr>
      <p:grpSpPr>
        <a:xfrm>
          <a:off x="0" y="0"/>
          <a:ext cx="0" cy="0"/>
          <a:chOff x="0" y="0"/>
          <a:chExt cx="0" cy="0"/>
        </a:xfrm>
      </p:grpSpPr>
      <p:sp>
        <p:nvSpPr>
          <p:cNvPr id="28" name="Google Shape;28;p8"/>
          <p:cNvSpPr txBox="1"/>
          <p:nvPr>
            <p:ph type="title"/>
          </p:nvPr>
        </p:nvSpPr>
        <p:spPr>
          <a:xfrm>
            <a:off x="929477" y="436183"/>
            <a:ext cx="2746500" cy="40908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3000"/>
              <a:buNone/>
              <a:defRPr sz="3000">
                <a:solidFill>
                  <a:schemeClr val="accent1"/>
                </a:solidFill>
              </a:defRPr>
            </a:lvl1pPr>
            <a:lvl2pPr lvl="1">
              <a:spcBef>
                <a:spcPts val="0"/>
              </a:spcBef>
              <a:spcAft>
                <a:spcPts val="0"/>
              </a:spcAft>
              <a:buClr>
                <a:schemeClr val="accent1"/>
              </a:buClr>
              <a:buSzPts val="4800"/>
              <a:buNone/>
              <a:defRPr sz="4800">
                <a:solidFill>
                  <a:schemeClr val="accent1"/>
                </a:solidFill>
              </a:defRPr>
            </a:lvl2pPr>
            <a:lvl3pPr lvl="2">
              <a:spcBef>
                <a:spcPts val="0"/>
              </a:spcBef>
              <a:spcAft>
                <a:spcPts val="0"/>
              </a:spcAft>
              <a:buClr>
                <a:schemeClr val="accent1"/>
              </a:buClr>
              <a:buSzPts val="4800"/>
              <a:buNone/>
              <a:defRPr sz="4800">
                <a:solidFill>
                  <a:schemeClr val="accent1"/>
                </a:solidFill>
              </a:defRPr>
            </a:lvl3pPr>
            <a:lvl4pPr lvl="3">
              <a:spcBef>
                <a:spcPts val="0"/>
              </a:spcBef>
              <a:spcAft>
                <a:spcPts val="0"/>
              </a:spcAft>
              <a:buClr>
                <a:schemeClr val="accent1"/>
              </a:buClr>
              <a:buSzPts val="4800"/>
              <a:buNone/>
              <a:defRPr sz="4800">
                <a:solidFill>
                  <a:schemeClr val="accent1"/>
                </a:solidFill>
              </a:defRPr>
            </a:lvl4pPr>
            <a:lvl5pPr lvl="4">
              <a:spcBef>
                <a:spcPts val="0"/>
              </a:spcBef>
              <a:spcAft>
                <a:spcPts val="0"/>
              </a:spcAft>
              <a:buClr>
                <a:schemeClr val="accent1"/>
              </a:buClr>
              <a:buSzPts val="4800"/>
              <a:buNone/>
              <a:defRPr sz="4800">
                <a:solidFill>
                  <a:schemeClr val="accent1"/>
                </a:solidFill>
              </a:defRPr>
            </a:lvl5pPr>
            <a:lvl6pPr lvl="5">
              <a:spcBef>
                <a:spcPts val="0"/>
              </a:spcBef>
              <a:spcAft>
                <a:spcPts val="0"/>
              </a:spcAft>
              <a:buClr>
                <a:schemeClr val="accent1"/>
              </a:buClr>
              <a:buSzPts val="4800"/>
              <a:buNone/>
              <a:defRPr sz="4800">
                <a:solidFill>
                  <a:schemeClr val="accent1"/>
                </a:solidFill>
              </a:defRPr>
            </a:lvl6pPr>
            <a:lvl7pPr lvl="6">
              <a:spcBef>
                <a:spcPts val="0"/>
              </a:spcBef>
              <a:spcAft>
                <a:spcPts val="0"/>
              </a:spcAft>
              <a:buClr>
                <a:schemeClr val="accent1"/>
              </a:buClr>
              <a:buSzPts val="4800"/>
              <a:buNone/>
              <a:defRPr sz="4800">
                <a:solidFill>
                  <a:schemeClr val="accent1"/>
                </a:solidFill>
              </a:defRPr>
            </a:lvl7pPr>
            <a:lvl8pPr lvl="7">
              <a:spcBef>
                <a:spcPts val="0"/>
              </a:spcBef>
              <a:spcAft>
                <a:spcPts val="0"/>
              </a:spcAft>
              <a:buClr>
                <a:schemeClr val="accent1"/>
              </a:buClr>
              <a:buSzPts val="4800"/>
              <a:buNone/>
              <a:defRPr sz="4800">
                <a:solidFill>
                  <a:schemeClr val="accent1"/>
                </a:solidFill>
              </a:defRPr>
            </a:lvl8pPr>
            <a:lvl9pPr lvl="8">
              <a:spcBef>
                <a:spcPts val="0"/>
              </a:spcBef>
              <a:spcAft>
                <a:spcPts val="0"/>
              </a:spcAft>
              <a:buClr>
                <a:schemeClr val="accent1"/>
              </a:buClr>
              <a:buSzPts val="4800"/>
              <a:buNone/>
              <a:defRPr sz="4800">
                <a:solidFill>
                  <a:schemeClr val="accent1"/>
                </a:solidFill>
              </a:defRPr>
            </a:lvl9pPr>
          </a:lstStyle>
          <a:p/>
        </p:txBody>
      </p:sp>
      <p:pic>
        <p:nvPicPr>
          <p:cNvPr id="29" name="Google Shape;29;p8"/>
          <p:cNvPicPr preferRelativeResize="0"/>
          <p:nvPr/>
        </p:nvPicPr>
        <p:blipFill>
          <a:blip r:embed="rId2">
            <a:alphaModFix/>
          </a:blip>
          <a:stretch>
            <a:fillRect/>
          </a:stretch>
        </p:blipFill>
        <p:spPr>
          <a:xfrm rot="5400000">
            <a:off x="3278924" y="414050"/>
            <a:ext cx="7626551" cy="2883799"/>
          </a:xfrm>
          <a:prstGeom prst="rect">
            <a:avLst/>
          </a:prstGeom>
          <a:noFill/>
          <a:ln>
            <a:noFill/>
          </a:ln>
        </p:spPr>
      </p:pic>
      <p:pic>
        <p:nvPicPr>
          <p:cNvPr id="30" name="Google Shape;30;p8"/>
          <p:cNvPicPr preferRelativeResize="0"/>
          <p:nvPr/>
        </p:nvPicPr>
        <p:blipFill>
          <a:blip r:embed="rId2">
            <a:alphaModFix/>
          </a:blip>
          <a:stretch>
            <a:fillRect/>
          </a:stretch>
        </p:blipFill>
        <p:spPr>
          <a:xfrm flipH="1" rot="5400000">
            <a:off x="4822414" y="-351911"/>
            <a:ext cx="9309797" cy="35202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1" name="Shape 31"/>
        <p:cNvGrpSpPr/>
        <p:nvPr/>
      </p:nvGrpSpPr>
      <p:grpSpPr>
        <a:xfrm>
          <a:off x="0" y="0"/>
          <a:ext cx="0" cy="0"/>
          <a:chOff x="0" y="0"/>
          <a:chExt cx="0" cy="0"/>
        </a:xfrm>
      </p:grpSpPr>
      <p:sp>
        <p:nvSpPr>
          <p:cNvPr id="32" name="Google Shape;32;p9"/>
          <p:cNvSpPr txBox="1"/>
          <p:nvPr>
            <p:ph idx="1" type="subTitle"/>
          </p:nvPr>
        </p:nvSpPr>
        <p:spPr>
          <a:xfrm>
            <a:off x="938500" y="1769575"/>
            <a:ext cx="2871600" cy="12351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33" name="Google Shape;33;p9"/>
          <p:cNvSpPr txBox="1"/>
          <p:nvPr>
            <p:ph idx="2" type="body"/>
          </p:nvPr>
        </p:nvSpPr>
        <p:spPr>
          <a:xfrm>
            <a:off x="4703375" y="909600"/>
            <a:ext cx="3468900" cy="3324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34" name="Google Shape;34;p9"/>
          <p:cNvSpPr txBox="1"/>
          <p:nvPr>
            <p:ph type="title"/>
          </p:nvPr>
        </p:nvSpPr>
        <p:spPr>
          <a:xfrm>
            <a:off x="938500" y="445025"/>
            <a:ext cx="32238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35" name="Shape 35"/>
        <p:cNvGrpSpPr/>
        <p:nvPr/>
      </p:nvGrpSpPr>
      <p:grpSpPr>
        <a:xfrm>
          <a:off x="0" y="0"/>
          <a:ext cx="0" cy="0"/>
          <a:chOff x="0" y="0"/>
          <a:chExt cx="0" cy="0"/>
        </a:xfrm>
      </p:grpSpPr>
      <p:sp>
        <p:nvSpPr>
          <p:cNvPr id="36" name="Google Shape;36;p10"/>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36" Type="http://schemas.openxmlformats.org/officeDocument/2006/relationships/theme" Target="../theme/theme1.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35.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indent="-317500" lvl="1" marL="914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indent="-317500" lvl="2" marL="1371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indent="-317500" lvl="3" marL="18288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indent="-317500" lvl="4" marL="22860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indent="-317500" lvl="5" marL="27432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indent="-317500" lvl="6" marL="3200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indent="-317500" lvl="7" marL="3657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indent="-317500" lvl="8" marL="41148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 id="2147483679" r:id="rId33"/>
    <p:sldLayoutId id="2147483680" r:id="rId34"/>
    <p:sldLayoutId id="2147483681" r:id="rId3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154" name="Shape 154"/>
        <p:cNvGrpSpPr/>
        <p:nvPr/>
      </p:nvGrpSpPr>
      <p:grpSpPr>
        <a:xfrm>
          <a:off x="0" y="0"/>
          <a:ext cx="0" cy="0"/>
          <a:chOff x="0" y="0"/>
          <a:chExt cx="0" cy="0"/>
        </a:xfrm>
      </p:grpSpPr>
      <p:sp>
        <p:nvSpPr>
          <p:cNvPr id="155" name="Google Shape;155;p36"/>
          <p:cNvSpPr txBox="1"/>
          <p:nvPr>
            <p:ph type="title"/>
          </p:nvPr>
        </p:nvSpPr>
        <p:spPr>
          <a:xfrm>
            <a:off x="1068100" y="933450"/>
            <a:ext cx="7047300" cy="4824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1pPr>
            <a:lvl2pPr lvl="1"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2pPr>
            <a:lvl3pPr lvl="2"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3pPr>
            <a:lvl4pPr lvl="3"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4pPr>
            <a:lvl5pPr lvl="4"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5pPr>
            <a:lvl6pPr lvl="5"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6pPr>
            <a:lvl7pPr lvl="6"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7pPr>
            <a:lvl8pPr lvl="7"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8pPr>
            <a:lvl9pPr lvl="8"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9pPr>
          </a:lstStyle>
          <a:p/>
        </p:txBody>
      </p:sp>
      <p:sp>
        <p:nvSpPr>
          <p:cNvPr id="156" name="Google Shape;156;p36"/>
          <p:cNvSpPr txBox="1"/>
          <p:nvPr>
            <p:ph idx="1" type="body"/>
          </p:nvPr>
        </p:nvSpPr>
        <p:spPr>
          <a:xfrm>
            <a:off x="1068100" y="1695450"/>
            <a:ext cx="7047300" cy="2502000"/>
          </a:xfrm>
          <a:prstGeom prst="rect">
            <a:avLst/>
          </a:prstGeom>
          <a:noFill/>
          <a:ln>
            <a:noFill/>
          </a:ln>
        </p:spPr>
        <p:txBody>
          <a:bodyPr anchorCtr="0" anchor="t" bIns="91425" lIns="91425" spcFirstLastPara="1" rIns="91425" wrap="square" tIns="91425">
            <a:noAutofit/>
          </a:bodyPr>
          <a:lstStyle>
            <a:lvl1pPr indent="-298450" lvl="0" marL="4572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indent="-298450" lvl="1" marL="9144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indent="-298450" lvl="2" marL="13716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indent="-298450" lvl="3" marL="18288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indent="-298450" lvl="4" marL="22860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indent="-298450" lvl="5" marL="27432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indent="-298450" lvl="6" marL="32004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indent="-298450" lvl="7" marL="36576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indent="-298450" lvl="8" marL="41148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p:txBody>
      </p:sp>
    </p:spTree>
  </p:cSld>
  <p:clrMap accent1="accent1" accent2="accent2" accent3="accent3" accent4="accent4" accent5="accent5" accent6="accent6" bg1="lt1" bg2="dk2" tx1="dk1" tx2="lt2" folHlink="folHlink" hlink="hlink"/>
  <p:sldLayoutIdLst>
    <p:sldLayoutId id="2147483682"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0.xml"/><Relationship Id="rId3" Type="http://schemas.openxmlformats.org/officeDocument/2006/relationships/image" Target="../media/image12.png"/><Relationship Id="rId4" Type="http://schemas.openxmlformats.org/officeDocument/2006/relationships/image" Target="../media/image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1.xml"/><Relationship Id="rId3" Type="http://schemas.openxmlformats.org/officeDocument/2006/relationships/image" Target="../media/image8.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2.xml"/><Relationship Id="rId3" Type="http://schemas.openxmlformats.org/officeDocument/2006/relationships/image" Target="../media/image17.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xml"/><Relationship Id="rId3" Type="http://schemas.openxmlformats.org/officeDocument/2006/relationships/image" Target="../media/image12.png"/><Relationship Id="rId4" Type="http://schemas.openxmlformats.org/officeDocument/2006/relationships/image" Target="../media/image1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3.xml"/><Relationship Id="rId3" Type="http://schemas.openxmlformats.org/officeDocument/2006/relationships/image" Target="../media/image12.png"/><Relationship Id="rId4" Type="http://schemas.openxmlformats.org/officeDocument/2006/relationships/image" Target="../media/image1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4.xml"/><Relationship Id="rId3"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 Id="rId3"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8.xml"/><Relationship Id="rId3" Type="http://schemas.openxmlformats.org/officeDocument/2006/relationships/image" Target="../media/image12.png"/><Relationship Id="rId4" Type="http://schemas.openxmlformats.org/officeDocument/2006/relationships/image" Target="../media/image5.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9.xml"/><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8"/>
          <p:cNvSpPr txBox="1"/>
          <p:nvPr>
            <p:ph type="ctrTitle"/>
          </p:nvPr>
        </p:nvSpPr>
        <p:spPr>
          <a:xfrm>
            <a:off x="1940250" y="1903475"/>
            <a:ext cx="5263500" cy="644700"/>
          </a:xfrm>
          <a:prstGeom prst="rect">
            <a:avLst/>
          </a:prstGeom>
          <a:effectLst>
            <a:outerShdw blurRad="142875" rotWithShape="0" algn="bl" dir="87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EVENT MANAGEMENT &amp; MARKETING</a:t>
            </a:r>
            <a:endParaRPr>
              <a:latin typeface="Arial"/>
              <a:ea typeface="Arial"/>
              <a:cs typeface="Arial"/>
              <a:sym typeface="Arial"/>
            </a:endParaRPr>
          </a:p>
        </p:txBody>
      </p:sp>
      <p:sp>
        <p:nvSpPr>
          <p:cNvPr id="163" name="Google Shape;163;p38"/>
          <p:cNvSpPr txBox="1"/>
          <p:nvPr>
            <p:ph type="ctrTitle"/>
          </p:nvPr>
        </p:nvSpPr>
        <p:spPr>
          <a:xfrm>
            <a:off x="2941650" y="2624375"/>
            <a:ext cx="3260700" cy="464700"/>
          </a:xfrm>
          <a:prstGeom prst="rect">
            <a:avLst/>
          </a:prstGeom>
          <a:effectLst>
            <a:outerShdw blurRad="100013" rotWithShape="0" algn="bl" dir="84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b="0" lang="en" sz="2200">
                <a:latin typeface="Arial"/>
                <a:ea typeface="Arial"/>
                <a:cs typeface="Arial"/>
                <a:sym typeface="Arial"/>
              </a:rPr>
              <a:t>LESSON 2.9</a:t>
            </a:r>
            <a:endParaRPr b="0" sz="220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47"/>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VENUE</a:t>
            </a:r>
            <a:endParaRPr b="1">
              <a:latin typeface="Arial"/>
              <a:ea typeface="Arial"/>
              <a:cs typeface="Arial"/>
              <a:sym typeface="Arial"/>
            </a:endParaRPr>
          </a:p>
        </p:txBody>
      </p:sp>
      <p:sp>
        <p:nvSpPr>
          <p:cNvPr id="250" name="Google Shape;250;p47"/>
          <p:cNvSpPr txBox="1"/>
          <p:nvPr>
            <p:ph idx="1" type="subTitle"/>
          </p:nvPr>
        </p:nvSpPr>
        <p:spPr>
          <a:xfrm>
            <a:off x="938500" y="1144900"/>
            <a:ext cx="3501600" cy="2048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Arial"/>
                <a:ea typeface="Arial"/>
                <a:cs typeface="Arial"/>
                <a:sym typeface="Arial"/>
              </a:rPr>
              <a:t>An event </a:t>
            </a:r>
            <a:r>
              <a:rPr b="1" lang="en">
                <a:latin typeface="Arial"/>
                <a:ea typeface="Arial"/>
                <a:cs typeface="Arial"/>
                <a:sym typeface="Arial"/>
              </a:rPr>
              <a:t>venue</a:t>
            </a:r>
            <a:r>
              <a:rPr lang="en">
                <a:latin typeface="Arial"/>
                <a:ea typeface="Arial"/>
                <a:cs typeface="Arial"/>
                <a:sym typeface="Arial"/>
              </a:rPr>
              <a:t> describes the space used for the hosting of the event.  Venues can be indoor or outdoor and can be found almost anywhere.  Traditionally in sports and entertainment, events are held in stadiums, arenas, racetracks, ballparks, and conference centers, or outdoor venues for concerts and festivals.</a:t>
            </a:r>
            <a:endParaRPr>
              <a:latin typeface="Arial"/>
              <a:ea typeface="Arial"/>
              <a:cs typeface="Arial"/>
              <a:sym typeface="Arial"/>
            </a:endParaRPr>
          </a:p>
        </p:txBody>
      </p:sp>
      <p:cxnSp>
        <p:nvCxnSpPr>
          <p:cNvPr id="251" name="Google Shape;251;p47"/>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52" name="Google Shape;252;p4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3" name="Google Shape;253;p4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254" name="Google Shape;254;p47"/>
          <p:cNvPicPr preferRelativeResize="0"/>
          <p:nvPr/>
        </p:nvPicPr>
        <p:blipFill>
          <a:blip r:embed="rId4">
            <a:alphaModFix/>
          </a:blip>
          <a:stretch>
            <a:fillRect/>
          </a:stretch>
        </p:blipFill>
        <p:spPr>
          <a:xfrm>
            <a:off x="5278200" y="936050"/>
            <a:ext cx="3271400" cy="32714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48"/>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THE EVENT TRIANGLE</a:t>
            </a:r>
            <a:endParaRPr b="1">
              <a:latin typeface="Arial"/>
              <a:ea typeface="Arial"/>
              <a:cs typeface="Arial"/>
              <a:sym typeface="Arial"/>
            </a:endParaRPr>
          </a:p>
        </p:txBody>
      </p:sp>
      <p:cxnSp>
        <p:nvCxnSpPr>
          <p:cNvPr id="260" name="Google Shape;260;p48"/>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sp>
        <p:nvSpPr>
          <p:cNvPr id="261" name="Google Shape;261;p48"/>
          <p:cNvSpPr txBox="1"/>
          <p:nvPr>
            <p:ph idx="3" type="subTitle"/>
          </p:nvPr>
        </p:nvSpPr>
        <p:spPr>
          <a:xfrm>
            <a:off x="1921550" y="1591400"/>
            <a:ext cx="6161400" cy="426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Arial"/>
                <a:ea typeface="Arial"/>
                <a:cs typeface="Arial"/>
                <a:sym typeface="Arial"/>
              </a:rPr>
              <a:t>Competing athletes, bands, singers, performers, entertainers could all be considered event participants (based on the event)</a:t>
            </a:r>
            <a:endParaRPr>
              <a:latin typeface="Arial"/>
              <a:ea typeface="Arial"/>
              <a:cs typeface="Arial"/>
              <a:sym typeface="Arial"/>
            </a:endParaRPr>
          </a:p>
        </p:txBody>
      </p:sp>
      <p:sp>
        <p:nvSpPr>
          <p:cNvPr id="262" name="Google Shape;262;p48"/>
          <p:cNvSpPr/>
          <p:nvPr/>
        </p:nvSpPr>
        <p:spPr>
          <a:xfrm>
            <a:off x="1026200" y="1332900"/>
            <a:ext cx="684600" cy="684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3" name="Google Shape;263;p48"/>
          <p:cNvSpPr/>
          <p:nvPr/>
        </p:nvSpPr>
        <p:spPr>
          <a:xfrm>
            <a:off x="1026197" y="2522550"/>
            <a:ext cx="684600" cy="684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p48"/>
          <p:cNvSpPr/>
          <p:nvPr/>
        </p:nvSpPr>
        <p:spPr>
          <a:xfrm>
            <a:off x="1026200" y="3712200"/>
            <a:ext cx="684600" cy="684600"/>
          </a:xfrm>
          <a:prstGeom prst="ellipse">
            <a:avLst/>
          </a:prstGeom>
          <a:solidFill>
            <a:schemeClr val="accen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65" name="Google Shape;265;p4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66" name="Google Shape;266;p4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267" name="Google Shape;267;p48"/>
          <p:cNvSpPr txBox="1"/>
          <p:nvPr>
            <p:ph idx="2" type="title"/>
          </p:nvPr>
        </p:nvSpPr>
        <p:spPr>
          <a:xfrm>
            <a:off x="1921550" y="1274938"/>
            <a:ext cx="2056500" cy="423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PARTICIPANT</a:t>
            </a:r>
            <a:endParaRPr b="1">
              <a:latin typeface="Arial"/>
              <a:ea typeface="Arial"/>
              <a:cs typeface="Arial"/>
              <a:sym typeface="Arial"/>
            </a:endParaRPr>
          </a:p>
        </p:txBody>
      </p:sp>
      <p:sp>
        <p:nvSpPr>
          <p:cNvPr id="268" name="Google Shape;268;p48"/>
          <p:cNvSpPr txBox="1"/>
          <p:nvPr>
            <p:ph idx="3" type="subTitle"/>
          </p:nvPr>
        </p:nvSpPr>
        <p:spPr>
          <a:xfrm>
            <a:off x="1921550" y="2726825"/>
            <a:ext cx="6637500" cy="426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Arial"/>
                <a:ea typeface="Arial"/>
                <a:cs typeface="Arial"/>
                <a:sym typeface="Arial"/>
              </a:rPr>
              <a:t>Companies support events through sponsorship.  They </a:t>
            </a:r>
            <a:r>
              <a:rPr lang="en">
                <a:latin typeface="Arial"/>
                <a:ea typeface="Arial"/>
                <a:cs typeface="Arial"/>
                <a:sym typeface="Arial"/>
              </a:rPr>
              <a:t>utilize event sponsorship as a vehicle for marketing products or services.  </a:t>
            </a:r>
            <a:endParaRPr>
              <a:latin typeface="Arial"/>
              <a:ea typeface="Arial"/>
              <a:cs typeface="Arial"/>
              <a:sym typeface="Arial"/>
            </a:endParaRPr>
          </a:p>
        </p:txBody>
      </p:sp>
      <p:sp>
        <p:nvSpPr>
          <p:cNvPr id="269" name="Google Shape;269;p48"/>
          <p:cNvSpPr txBox="1"/>
          <p:nvPr>
            <p:ph idx="2" type="title"/>
          </p:nvPr>
        </p:nvSpPr>
        <p:spPr>
          <a:xfrm>
            <a:off x="1921550" y="2410363"/>
            <a:ext cx="2056500" cy="423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SPONSOR</a:t>
            </a:r>
            <a:endParaRPr b="1">
              <a:latin typeface="Arial"/>
              <a:ea typeface="Arial"/>
              <a:cs typeface="Arial"/>
              <a:sym typeface="Arial"/>
            </a:endParaRPr>
          </a:p>
        </p:txBody>
      </p:sp>
      <p:sp>
        <p:nvSpPr>
          <p:cNvPr id="270" name="Google Shape;270;p48"/>
          <p:cNvSpPr txBox="1"/>
          <p:nvPr>
            <p:ph idx="3" type="subTitle"/>
          </p:nvPr>
        </p:nvSpPr>
        <p:spPr>
          <a:xfrm>
            <a:off x="1921550" y="3923975"/>
            <a:ext cx="6161400" cy="426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Arial"/>
                <a:ea typeface="Arial"/>
                <a:cs typeface="Arial"/>
                <a:sym typeface="Arial"/>
              </a:rPr>
              <a:t>Spectators are the individuals attending an event as a source of entertainment.</a:t>
            </a:r>
            <a:endParaRPr>
              <a:latin typeface="Arial"/>
              <a:ea typeface="Arial"/>
              <a:cs typeface="Arial"/>
              <a:sym typeface="Arial"/>
            </a:endParaRPr>
          </a:p>
        </p:txBody>
      </p:sp>
      <p:sp>
        <p:nvSpPr>
          <p:cNvPr id="271" name="Google Shape;271;p48"/>
          <p:cNvSpPr txBox="1"/>
          <p:nvPr>
            <p:ph idx="2" type="title"/>
          </p:nvPr>
        </p:nvSpPr>
        <p:spPr>
          <a:xfrm>
            <a:off x="1921550" y="3607513"/>
            <a:ext cx="2056500" cy="423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SPECTATOR</a:t>
            </a:r>
            <a:endParaRPr b="1">
              <a:latin typeface="Arial"/>
              <a:ea typeface="Arial"/>
              <a:cs typeface="Arial"/>
              <a:sym typeface="Arial"/>
            </a:endParaRPr>
          </a:p>
        </p:txBody>
      </p:sp>
      <p:pic>
        <p:nvPicPr>
          <p:cNvPr id="272" name="Google Shape;272;p48"/>
          <p:cNvPicPr preferRelativeResize="0"/>
          <p:nvPr/>
        </p:nvPicPr>
        <p:blipFill>
          <a:blip r:embed="rId4">
            <a:alphaModFix/>
          </a:blip>
          <a:stretch>
            <a:fillRect/>
          </a:stretch>
        </p:blipFill>
        <p:spPr>
          <a:xfrm>
            <a:off x="1052925" y="3874575"/>
            <a:ext cx="631150" cy="525705"/>
          </a:xfrm>
          <a:prstGeom prst="rect">
            <a:avLst/>
          </a:prstGeom>
          <a:noFill/>
          <a:ln>
            <a:noFill/>
          </a:ln>
        </p:spPr>
      </p:pic>
      <p:pic>
        <p:nvPicPr>
          <p:cNvPr id="273" name="Google Shape;273;p48"/>
          <p:cNvPicPr preferRelativeResize="0"/>
          <p:nvPr/>
        </p:nvPicPr>
        <p:blipFill>
          <a:blip r:embed="rId5">
            <a:alphaModFix/>
          </a:blip>
          <a:stretch>
            <a:fillRect/>
          </a:stretch>
        </p:blipFill>
        <p:spPr>
          <a:xfrm>
            <a:off x="1052913" y="2549263"/>
            <a:ext cx="631175" cy="631175"/>
          </a:xfrm>
          <a:prstGeom prst="rect">
            <a:avLst/>
          </a:prstGeom>
          <a:noFill/>
          <a:ln>
            <a:noFill/>
          </a:ln>
        </p:spPr>
      </p:pic>
      <p:pic>
        <p:nvPicPr>
          <p:cNvPr id="274" name="Google Shape;274;p48"/>
          <p:cNvPicPr preferRelativeResize="0"/>
          <p:nvPr/>
        </p:nvPicPr>
        <p:blipFill>
          <a:blip r:embed="rId6">
            <a:alphaModFix/>
          </a:blip>
          <a:stretch>
            <a:fillRect/>
          </a:stretch>
        </p:blipFill>
        <p:spPr>
          <a:xfrm>
            <a:off x="1201313" y="1390088"/>
            <a:ext cx="334374" cy="5702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49"/>
          <p:cNvSpPr txBox="1"/>
          <p:nvPr>
            <p:ph type="title"/>
          </p:nvPr>
        </p:nvSpPr>
        <p:spPr>
          <a:xfrm>
            <a:off x="1805525" y="402175"/>
            <a:ext cx="5443500" cy="612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500">
                <a:solidFill>
                  <a:schemeClr val="lt1"/>
                </a:solidFill>
                <a:latin typeface="Arial"/>
                <a:ea typeface="Arial"/>
                <a:cs typeface="Arial"/>
                <a:sym typeface="Arial"/>
              </a:rPr>
              <a:t>TIME OUT!</a:t>
            </a:r>
            <a:endParaRPr b="1" sz="3500">
              <a:solidFill>
                <a:schemeClr val="lt1"/>
              </a:solidFill>
              <a:latin typeface="Arial"/>
              <a:ea typeface="Arial"/>
              <a:cs typeface="Arial"/>
              <a:sym typeface="Arial"/>
            </a:endParaRPr>
          </a:p>
        </p:txBody>
      </p:sp>
      <p:sp>
        <p:nvSpPr>
          <p:cNvPr id="280" name="Google Shape;280;p49"/>
          <p:cNvSpPr txBox="1"/>
          <p:nvPr>
            <p:ph idx="1" type="subTitle"/>
          </p:nvPr>
        </p:nvSpPr>
        <p:spPr>
          <a:xfrm>
            <a:off x="572425" y="1327175"/>
            <a:ext cx="7712100" cy="2048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Arial"/>
                <a:ea typeface="Arial"/>
                <a:cs typeface="Arial"/>
                <a:sym typeface="Arial"/>
              </a:rPr>
              <a:t>Consider what you have learned about events and the event triangle.  Now, think about the last event you attended in person.</a:t>
            </a:r>
            <a:endParaRPr>
              <a:latin typeface="Arial"/>
              <a:ea typeface="Arial"/>
              <a:cs typeface="Arial"/>
              <a:sym typeface="Arial"/>
            </a:endParaRPr>
          </a:p>
          <a:p>
            <a:pPr indent="0" lvl="0" marL="0" rtl="0" algn="l">
              <a:spcBef>
                <a:spcPts val="0"/>
              </a:spcBef>
              <a:spcAft>
                <a:spcPts val="0"/>
              </a:spcAft>
              <a:buNone/>
            </a:pPr>
            <a:r>
              <a:t/>
            </a:r>
            <a:endParaRPr>
              <a:latin typeface="Arial"/>
              <a:ea typeface="Arial"/>
              <a:cs typeface="Arial"/>
              <a:sym typeface="Arial"/>
            </a:endParaRPr>
          </a:p>
          <a:p>
            <a:pPr indent="-342900" lvl="0" marL="457200" rtl="0" algn="l">
              <a:spcBef>
                <a:spcPts val="0"/>
              </a:spcBef>
              <a:spcAft>
                <a:spcPts val="0"/>
              </a:spcAft>
              <a:buSzPts val="1800"/>
              <a:buFont typeface="Arial"/>
              <a:buChar char="●"/>
            </a:pPr>
            <a:r>
              <a:rPr lang="en">
                <a:latin typeface="Arial"/>
                <a:ea typeface="Arial"/>
                <a:cs typeface="Arial"/>
                <a:sym typeface="Arial"/>
              </a:rPr>
              <a:t>What was the event?</a:t>
            </a:r>
            <a:endParaRPr>
              <a:latin typeface="Arial"/>
              <a:ea typeface="Arial"/>
              <a:cs typeface="Arial"/>
              <a:sym typeface="Arial"/>
            </a:endParaRPr>
          </a:p>
          <a:p>
            <a:pPr indent="-342900" lvl="0" marL="457200" rtl="0" algn="l">
              <a:spcBef>
                <a:spcPts val="0"/>
              </a:spcBef>
              <a:spcAft>
                <a:spcPts val="0"/>
              </a:spcAft>
              <a:buSzPts val="1800"/>
              <a:buFont typeface="Arial"/>
              <a:buChar char="●"/>
            </a:pPr>
            <a:r>
              <a:rPr lang="en">
                <a:latin typeface="Arial"/>
                <a:ea typeface="Arial"/>
                <a:cs typeface="Arial"/>
                <a:sym typeface="Arial"/>
              </a:rPr>
              <a:t>Where was the event?  What was the venue?</a:t>
            </a:r>
            <a:endParaRPr>
              <a:latin typeface="Arial"/>
              <a:ea typeface="Arial"/>
              <a:cs typeface="Arial"/>
              <a:sym typeface="Arial"/>
            </a:endParaRPr>
          </a:p>
          <a:p>
            <a:pPr indent="-342900" lvl="0" marL="457200" rtl="0" algn="l">
              <a:spcBef>
                <a:spcPts val="0"/>
              </a:spcBef>
              <a:spcAft>
                <a:spcPts val="0"/>
              </a:spcAft>
              <a:buSzPts val="1800"/>
              <a:buFont typeface="Arial"/>
              <a:buChar char="●"/>
            </a:pPr>
            <a:r>
              <a:rPr lang="en">
                <a:latin typeface="Arial"/>
                <a:ea typeface="Arial"/>
                <a:cs typeface="Arial"/>
                <a:sym typeface="Arial"/>
              </a:rPr>
              <a:t>Did the event cost money to attend?</a:t>
            </a:r>
            <a:endParaRPr>
              <a:latin typeface="Arial"/>
              <a:ea typeface="Arial"/>
              <a:cs typeface="Arial"/>
              <a:sym typeface="Arial"/>
            </a:endParaRPr>
          </a:p>
          <a:p>
            <a:pPr indent="-342900" lvl="0" marL="457200" rtl="0" algn="l">
              <a:spcBef>
                <a:spcPts val="0"/>
              </a:spcBef>
              <a:spcAft>
                <a:spcPts val="0"/>
              </a:spcAft>
              <a:buSzPts val="1800"/>
              <a:buFont typeface="Arial"/>
              <a:buChar char="●"/>
            </a:pPr>
            <a:r>
              <a:rPr lang="en">
                <a:latin typeface="Arial"/>
                <a:ea typeface="Arial"/>
                <a:cs typeface="Arial"/>
                <a:sym typeface="Arial"/>
              </a:rPr>
              <a:t>Who were the participants?</a:t>
            </a:r>
            <a:endParaRPr>
              <a:latin typeface="Arial"/>
              <a:ea typeface="Arial"/>
              <a:cs typeface="Arial"/>
              <a:sym typeface="Arial"/>
            </a:endParaRPr>
          </a:p>
          <a:p>
            <a:pPr indent="-342900" lvl="0" marL="457200" rtl="0" algn="l">
              <a:spcBef>
                <a:spcPts val="0"/>
              </a:spcBef>
              <a:spcAft>
                <a:spcPts val="0"/>
              </a:spcAft>
              <a:buSzPts val="1800"/>
              <a:buFont typeface="Arial"/>
              <a:buChar char="●"/>
            </a:pPr>
            <a:r>
              <a:rPr lang="en">
                <a:latin typeface="Arial"/>
                <a:ea typeface="Arial"/>
                <a:cs typeface="Arial"/>
                <a:sym typeface="Arial"/>
              </a:rPr>
              <a:t>Who were the </a:t>
            </a:r>
            <a:r>
              <a:rPr lang="en">
                <a:latin typeface="Arial"/>
                <a:ea typeface="Arial"/>
                <a:cs typeface="Arial"/>
                <a:sym typeface="Arial"/>
              </a:rPr>
              <a:t>spectators</a:t>
            </a:r>
            <a:r>
              <a:rPr lang="en">
                <a:latin typeface="Arial"/>
                <a:ea typeface="Arial"/>
                <a:cs typeface="Arial"/>
                <a:sym typeface="Arial"/>
              </a:rPr>
              <a:t>?</a:t>
            </a:r>
            <a:endParaRPr>
              <a:latin typeface="Arial"/>
              <a:ea typeface="Arial"/>
              <a:cs typeface="Arial"/>
              <a:sym typeface="Arial"/>
            </a:endParaRPr>
          </a:p>
          <a:p>
            <a:pPr indent="-342900" lvl="0" marL="457200" rtl="0" algn="l">
              <a:spcBef>
                <a:spcPts val="0"/>
              </a:spcBef>
              <a:spcAft>
                <a:spcPts val="0"/>
              </a:spcAft>
              <a:buSzPts val="1800"/>
              <a:buFont typeface="Arial"/>
              <a:buChar char="●"/>
            </a:pPr>
            <a:r>
              <a:rPr lang="en">
                <a:latin typeface="Arial"/>
                <a:ea typeface="Arial"/>
                <a:cs typeface="Arial"/>
                <a:sym typeface="Arial"/>
              </a:rPr>
              <a:t>Were there sponsors?</a:t>
            </a:r>
            <a:endParaRPr>
              <a:latin typeface="Arial"/>
              <a:ea typeface="Arial"/>
              <a:cs typeface="Arial"/>
              <a:sym typeface="Arial"/>
            </a:endParaRPr>
          </a:p>
          <a:p>
            <a:pPr indent="-342900" lvl="0" marL="457200" rtl="0" algn="l">
              <a:spcBef>
                <a:spcPts val="0"/>
              </a:spcBef>
              <a:spcAft>
                <a:spcPts val="0"/>
              </a:spcAft>
              <a:buSzPts val="1800"/>
              <a:buFont typeface="Arial"/>
              <a:buChar char="●"/>
            </a:pPr>
            <a:r>
              <a:rPr lang="en">
                <a:latin typeface="Arial"/>
                <a:ea typeface="Arial"/>
                <a:cs typeface="Arial"/>
                <a:sym typeface="Arial"/>
              </a:rPr>
              <a:t>What was the event experience like?  Was there ample parking?  Were there plenty of food and beverage options?</a:t>
            </a:r>
            <a:endParaRPr>
              <a:latin typeface="Arial"/>
              <a:ea typeface="Arial"/>
              <a:cs typeface="Arial"/>
              <a:sym typeface="Arial"/>
            </a:endParaRPr>
          </a:p>
        </p:txBody>
      </p:sp>
      <p:pic>
        <p:nvPicPr>
          <p:cNvPr id="281" name="Google Shape;281;p4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82" name="Google Shape;282;p4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283" name="Google Shape;283;p49"/>
          <p:cNvPicPr preferRelativeResize="0"/>
          <p:nvPr/>
        </p:nvPicPr>
        <p:blipFill>
          <a:blip r:embed="rId4">
            <a:alphaModFix/>
          </a:blip>
          <a:stretch>
            <a:fillRect/>
          </a:stretch>
        </p:blipFill>
        <p:spPr>
          <a:xfrm>
            <a:off x="572425" y="128150"/>
            <a:ext cx="1145575" cy="116095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pic>
        <p:nvPicPr>
          <p:cNvPr id="288" name="Google Shape;288;p50"/>
          <p:cNvPicPr preferRelativeResize="0"/>
          <p:nvPr/>
        </p:nvPicPr>
        <p:blipFill>
          <a:blip r:embed="rId3">
            <a:alphaModFix/>
          </a:blip>
          <a:stretch>
            <a:fillRect/>
          </a:stretch>
        </p:blipFill>
        <p:spPr>
          <a:xfrm>
            <a:off x="3396413" y="2164463"/>
            <a:ext cx="2351174" cy="814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39"/>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EVENT </a:t>
            </a:r>
            <a:r>
              <a:rPr b="1" lang="en" u="sng">
                <a:latin typeface="Arial"/>
                <a:ea typeface="Arial"/>
                <a:cs typeface="Arial"/>
                <a:sym typeface="Arial"/>
              </a:rPr>
              <a:t>MARKETING</a:t>
            </a:r>
            <a:endParaRPr b="1" u="sng">
              <a:latin typeface="Arial"/>
              <a:ea typeface="Arial"/>
              <a:cs typeface="Arial"/>
              <a:sym typeface="Arial"/>
            </a:endParaRPr>
          </a:p>
        </p:txBody>
      </p:sp>
      <p:sp>
        <p:nvSpPr>
          <p:cNvPr id="172" name="Google Shape;172;p39"/>
          <p:cNvSpPr txBox="1"/>
          <p:nvPr>
            <p:ph idx="1" type="subTitle"/>
          </p:nvPr>
        </p:nvSpPr>
        <p:spPr>
          <a:xfrm>
            <a:off x="938500" y="1301425"/>
            <a:ext cx="3501600" cy="2048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Event marketing</a:t>
            </a:r>
            <a:r>
              <a:rPr lang="en">
                <a:latin typeface="Arial"/>
                <a:ea typeface="Arial"/>
                <a:cs typeface="Arial"/>
                <a:sym typeface="Arial"/>
              </a:rPr>
              <a:t> refers to the actual marketing and management of an event by its organizers or marketing an organization’s products and services using an event as the platform.  </a:t>
            </a:r>
            <a:endParaRPr>
              <a:latin typeface="Arial"/>
              <a:ea typeface="Arial"/>
              <a:cs typeface="Arial"/>
              <a:sym typeface="Arial"/>
            </a:endParaRPr>
          </a:p>
          <a:p>
            <a:pPr indent="0" lvl="0" marL="0" rtl="0" algn="l">
              <a:spcBef>
                <a:spcPts val="0"/>
              </a:spcBef>
              <a:spcAft>
                <a:spcPts val="0"/>
              </a:spcAft>
              <a:buNone/>
            </a:pPr>
            <a:r>
              <a:t/>
            </a:r>
            <a:endParaRPr>
              <a:latin typeface="Arial"/>
              <a:ea typeface="Arial"/>
              <a:cs typeface="Arial"/>
              <a:sym typeface="Arial"/>
            </a:endParaRPr>
          </a:p>
          <a:p>
            <a:pPr indent="0" lvl="0" marL="0" rtl="0" algn="l">
              <a:spcBef>
                <a:spcPts val="0"/>
              </a:spcBef>
              <a:spcAft>
                <a:spcPts val="0"/>
              </a:spcAft>
              <a:buNone/>
            </a:pPr>
            <a:r>
              <a:rPr lang="en">
                <a:latin typeface="Arial"/>
                <a:ea typeface="Arial"/>
                <a:cs typeface="Arial"/>
                <a:sym typeface="Arial"/>
              </a:rPr>
              <a:t>Event marketing is </a:t>
            </a:r>
            <a:r>
              <a:rPr i="1" lang="en" u="sng">
                <a:latin typeface="Arial"/>
                <a:ea typeface="Arial"/>
                <a:cs typeface="Arial"/>
                <a:sym typeface="Arial"/>
              </a:rPr>
              <a:t>not</a:t>
            </a:r>
            <a:r>
              <a:rPr lang="en">
                <a:latin typeface="Arial"/>
                <a:ea typeface="Arial"/>
                <a:cs typeface="Arial"/>
                <a:sym typeface="Arial"/>
              </a:rPr>
              <a:t> the same thing as event management.  </a:t>
            </a:r>
            <a:endParaRPr>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74" name="Google Shape;174;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5" name="Google Shape;175;p3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176" name="Google Shape;176;p39"/>
          <p:cNvPicPr preferRelativeResize="0"/>
          <p:nvPr/>
        </p:nvPicPr>
        <p:blipFill>
          <a:blip r:embed="rId4">
            <a:alphaModFix/>
          </a:blip>
          <a:stretch>
            <a:fillRect/>
          </a:stretch>
        </p:blipFill>
        <p:spPr>
          <a:xfrm>
            <a:off x="4991075" y="1386424"/>
            <a:ext cx="3678050" cy="24526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40"/>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EVENT </a:t>
            </a:r>
            <a:r>
              <a:rPr b="1" lang="en" u="sng">
                <a:latin typeface="Arial"/>
                <a:ea typeface="Arial"/>
                <a:cs typeface="Arial"/>
                <a:sym typeface="Arial"/>
              </a:rPr>
              <a:t>MANAGEMENT</a:t>
            </a:r>
            <a:endParaRPr b="1" u="sng">
              <a:latin typeface="Arial"/>
              <a:ea typeface="Arial"/>
              <a:cs typeface="Arial"/>
              <a:sym typeface="Arial"/>
            </a:endParaRPr>
          </a:p>
        </p:txBody>
      </p:sp>
      <p:sp>
        <p:nvSpPr>
          <p:cNvPr id="182" name="Google Shape;182;p40"/>
          <p:cNvSpPr txBox="1"/>
          <p:nvPr>
            <p:ph idx="1" type="subTitle"/>
          </p:nvPr>
        </p:nvSpPr>
        <p:spPr>
          <a:xfrm>
            <a:off x="938500" y="1301425"/>
            <a:ext cx="3501600" cy="2048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Event management</a:t>
            </a:r>
            <a:r>
              <a:rPr lang="en">
                <a:latin typeface="Arial"/>
                <a:ea typeface="Arial"/>
                <a:cs typeface="Arial"/>
                <a:sym typeface="Arial"/>
              </a:rPr>
              <a:t> describes the process of planning, organizing and conducting the event.   </a:t>
            </a:r>
            <a:endParaRPr>
              <a:latin typeface="Arial"/>
              <a:ea typeface="Arial"/>
              <a:cs typeface="Arial"/>
              <a:sym typeface="Arial"/>
            </a:endParaRPr>
          </a:p>
        </p:txBody>
      </p:sp>
      <p:cxnSp>
        <p:nvCxnSpPr>
          <p:cNvPr id="183" name="Google Shape;183;p40"/>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84" name="Google Shape;184;p4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85" name="Google Shape;185;p4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186" name="Google Shape;186;p40"/>
          <p:cNvPicPr preferRelativeResize="0"/>
          <p:nvPr/>
        </p:nvPicPr>
        <p:blipFill>
          <a:blip r:embed="rId4">
            <a:alphaModFix/>
          </a:blip>
          <a:stretch>
            <a:fillRect/>
          </a:stretch>
        </p:blipFill>
        <p:spPr>
          <a:xfrm>
            <a:off x="5706500" y="1301425"/>
            <a:ext cx="2698250" cy="26982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41"/>
          <p:cNvSpPr txBox="1"/>
          <p:nvPr>
            <p:ph type="title"/>
          </p:nvPr>
        </p:nvSpPr>
        <p:spPr>
          <a:xfrm>
            <a:off x="4996800" y="304093"/>
            <a:ext cx="31593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$4B</a:t>
            </a:r>
            <a:endParaRPr b="1">
              <a:latin typeface="Arial"/>
              <a:ea typeface="Arial"/>
              <a:cs typeface="Arial"/>
              <a:sym typeface="Arial"/>
            </a:endParaRPr>
          </a:p>
        </p:txBody>
      </p:sp>
      <p:sp>
        <p:nvSpPr>
          <p:cNvPr id="192" name="Google Shape;192;p41"/>
          <p:cNvSpPr txBox="1"/>
          <p:nvPr>
            <p:ph idx="1" type="subTitle"/>
          </p:nvPr>
        </p:nvSpPr>
        <p:spPr>
          <a:xfrm>
            <a:off x="4502650" y="815150"/>
            <a:ext cx="4022400" cy="417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T</a:t>
            </a:r>
            <a:r>
              <a:rPr lang="en">
                <a:latin typeface="Arial"/>
                <a:ea typeface="Arial"/>
                <a:cs typeface="Arial"/>
                <a:sym typeface="Arial"/>
              </a:rPr>
              <a:t>he cost of construction or renovation of the 12 venues being used for the 2022 FIFA Men’s World Cup in Qatar is estimated to be between $3 and $4 billion </a:t>
            </a:r>
            <a:endParaRPr>
              <a:latin typeface="Arial"/>
              <a:ea typeface="Arial"/>
              <a:cs typeface="Arial"/>
              <a:sym typeface="Arial"/>
            </a:endParaRPr>
          </a:p>
        </p:txBody>
      </p:sp>
      <p:sp>
        <p:nvSpPr>
          <p:cNvPr id="193" name="Google Shape;193;p41"/>
          <p:cNvSpPr txBox="1"/>
          <p:nvPr>
            <p:ph idx="2" type="title"/>
          </p:nvPr>
        </p:nvSpPr>
        <p:spPr>
          <a:xfrm>
            <a:off x="4996800" y="1883956"/>
            <a:ext cx="31593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$7B</a:t>
            </a:r>
            <a:endParaRPr b="1">
              <a:latin typeface="Arial"/>
              <a:ea typeface="Arial"/>
              <a:cs typeface="Arial"/>
              <a:sym typeface="Arial"/>
            </a:endParaRPr>
          </a:p>
        </p:txBody>
      </p:sp>
      <p:sp>
        <p:nvSpPr>
          <p:cNvPr id="194" name="Google Shape;194;p41"/>
          <p:cNvSpPr txBox="1"/>
          <p:nvPr>
            <p:ph idx="3" type="subTitle"/>
          </p:nvPr>
        </p:nvSpPr>
        <p:spPr>
          <a:xfrm>
            <a:off x="4856850" y="2425550"/>
            <a:ext cx="3439200" cy="417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The projected cost for hosting the 2028 Olympic Games in Los Angeles is nearly $7 billion</a:t>
            </a:r>
            <a:endParaRPr>
              <a:latin typeface="Arial"/>
              <a:ea typeface="Arial"/>
              <a:cs typeface="Arial"/>
              <a:sym typeface="Arial"/>
            </a:endParaRPr>
          </a:p>
        </p:txBody>
      </p:sp>
      <p:sp>
        <p:nvSpPr>
          <p:cNvPr id="195" name="Google Shape;195;p41"/>
          <p:cNvSpPr txBox="1"/>
          <p:nvPr>
            <p:ph idx="4" type="title"/>
          </p:nvPr>
        </p:nvSpPr>
        <p:spPr>
          <a:xfrm>
            <a:off x="5086425" y="3357093"/>
            <a:ext cx="3159300" cy="723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$50B</a:t>
            </a:r>
            <a:endParaRPr b="1">
              <a:latin typeface="Arial"/>
              <a:ea typeface="Arial"/>
              <a:cs typeface="Arial"/>
              <a:sym typeface="Arial"/>
            </a:endParaRPr>
          </a:p>
        </p:txBody>
      </p:sp>
      <p:sp>
        <p:nvSpPr>
          <p:cNvPr id="196" name="Google Shape;196;p41"/>
          <p:cNvSpPr txBox="1"/>
          <p:nvPr>
            <p:ph idx="5" type="subTitle"/>
          </p:nvPr>
        </p:nvSpPr>
        <p:spPr>
          <a:xfrm>
            <a:off x="4755225" y="3861325"/>
            <a:ext cx="3821700" cy="417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The </a:t>
            </a:r>
            <a:r>
              <a:rPr lang="en">
                <a:latin typeface="Arial"/>
                <a:ea typeface="Arial"/>
                <a:cs typeface="Arial"/>
                <a:sym typeface="Arial"/>
              </a:rPr>
              <a:t>Sochi Winter Games in 2014 were the most expensive Olympics in history with a $50 million price tag</a:t>
            </a:r>
            <a:endParaRPr>
              <a:latin typeface="Arial"/>
              <a:ea typeface="Arial"/>
              <a:cs typeface="Arial"/>
              <a:sym typeface="Arial"/>
            </a:endParaRPr>
          </a:p>
        </p:txBody>
      </p:sp>
      <p:cxnSp>
        <p:nvCxnSpPr>
          <p:cNvPr id="197" name="Google Shape;197;p41"/>
          <p:cNvCxnSpPr/>
          <p:nvPr/>
        </p:nvCxnSpPr>
        <p:spPr>
          <a:xfrm>
            <a:off x="8843800" y="392547"/>
            <a:ext cx="0" cy="43584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98" name="Google Shape;198;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9" name="Google Shape;199;p4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200" name="Google Shape;200;p41"/>
          <p:cNvSpPr txBox="1"/>
          <p:nvPr/>
        </p:nvSpPr>
        <p:spPr>
          <a:xfrm>
            <a:off x="210425" y="1171950"/>
            <a:ext cx="3630600" cy="941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100">
                <a:solidFill>
                  <a:srgbClr val="FFAB40"/>
                </a:solidFill>
              </a:rPr>
              <a:t>Marketing and managing events is expensive.</a:t>
            </a:r>
            <a:endParaRPr b="1" sz="2100">
              <a:solidFill>
                <a:srgbClr val="FFAB40"/>
              </a:solidFill>
            </a:endParaRPr>
          </a:p>
          <a:p>
            <a:pPr indent="0" lvl="0" marL="0" rtl="0" algn="l">
              <a:spcBef>
                <a:spcPts val="0"/>
              </a:spcBef>
              <a:spcAft>
                <a:spcPts val="0"/>
              </a:spcAft>
              <a:buNone/>
            </a:pPr>
            <a:r>
              <a:t/>
            </a:r>
            <a:endParaRPr b="1" sz="2100">
              <a:solidFill>
                <a:srgbClr val="FFAB40"/>
              </a:solidFill>
            </a:endParaRPr>
          </a:p>
          <a:p>
            <a:pPr indent="0" lvl="0" marL="0" rtl="0" algn="l">
              <a:spcBef>
                <a:spcPts val="0"/>
              </a:spcBef>
              <a:spcAft>
                <a:spcPts val="0"/>
              </a:spcAft>
              <a:buNone/>
            </a:pPr>
            <a:r>
              <a:rPr lang="en" sz="2100">
                <a:solidFill>
                  <a:srgbClr val="FFAB40"/>
                </a:solidFill>
              </a:rPr>
              <a:t>Major, large-scale events, called “</a:t>
            </a:r>
            <a:r>
              <a:rPr b="1" lang="en" sz="2100">
                <a:solidFill>
                  <a:srgbClr val="FFAB40"/>
                </a:solidFill>
              </a:rPr>
              <a:t>mega events</a:t>
            </a:r>
            <a:r>
              <a:rPr lang="en" sz="2100">
                <a:solidFill>
                  <a:srgbClr val="FFAB40"/>
                </a:solidFill>
              </a:rPr>
              <a:t>” can cost host cities and countries billions.</a:t>
            </a:r>
            <a:endParaRPr sz="1900">
              <a:solidFill>
                <a:srgbClr val="FFAB4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pic>
        <p:nvPicPr>
          <p:cNvPr id="205" name="Google Shape;205;p4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06" name="Google Shape;206;p4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207" name="Google Shape;207;p42"/>
          <p:cNvSpPr txBox="1"/>
          <p:nvPr>
            <p:ph type="ctrTitle"/>
          </p:nvPr>
        </p:nvSpPr>
        <p:spPr>
          <a:xfrm>
            <a:off x="148350" y="61325"/>
            <a:ext cx="8847300" cy="90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400">
                <a:solidFill>
                  <a:schemeClr val="lt2"/>
                </a:solidFill>
                <a:latin typeface="Arial"/>
                <a:ea typeface="Arial"/>
                <a:cs typeface="Arial"/>
                <a:sym typeface="Arial"/>
              </a:rPr>
              <a:t>Event Marketing Activities</a:t>
            </a:r>
            <a:endParaRPr sz="3000">
              <a:solidFill>
                <a:schemeClr val="lt2"/>
              </a:solidFill>
              <a:latin typeface="Arial"/>
              <a:ea typeface="Arial"/>
              <a:cs typeface="Arial"/>
              <a:sym typeface="Arial"/>
            </a:endParaRPr>
          </a:p>
        </p:txBody>
      </p:sp>
      <p:cxnSp>
        <p:nvCxnSpPr>
          <p:cNvPr id="208" name="Google Shape;208;p42"/>
          <p:cNvCxnSpPr/>
          <p:nvPr/>
        </p:nvCxnSpPr>
        <p:spPr>
          <a:xfrm>
            <a:off x="3842700" y="799425"/>
            <a:ext cx="1458600" cy="0"/>
          </a:xfrm>
          <a:prstGeom prst="straightConnector1">
            <a:avLst/>
          </a:prstGeom>
          <a:noFill/>
          <a:ln cap="flat" cmpd="sng" w="9525">
            <a:solidFill>
              <a:schemeClr val="lt2"/>
            </a:solidFill>
            <a:prstDash val="solid"/>
            <a:round/>
            <a:headEnd len="med" w="med" type="none"/>
            <a:tailEnd len="med" w="med" type="none"/>
          </a:ln>
        </p:spPr>
      </p:cxnSp>
      <p:sp>
        <p:nvSpPr>
          <p:cNvPr id="209" name="Google Shape;209;p42"/>
          <p:cNvSpPr txBox="1"/>
          <p:nvPr/>
        </p:nvSpPr>
        <p:spPr>
          <a:xfrm>
            <a:off x="556450" y="966125"/>
            <a:ext cx="7712100" cy="204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rgbClr val="FFFFFF"/>
                </a:solidFill>
              </a:rPr>
              <a:t>Event marketing activities could include:</a:t>
            </a:r>
            <a:endParaRPr sz="1600">
              <a:solidFill>
                <a:srgbClr val="FFFFFF"/>
              </a:solidFill>
            </a:endParaRPr>
          </a:p>
          <a:p>
            <a:pPr indent="0" lvl="0" marL="0" rtl="0" algn="l">
              <a:spcBef>
                <a:spcPts val="0"/>
              </a:spcBef>
              <a:spcAft>
                <a:spcPts val="0"/>
              </a:spcAft>
              <a:buNone/>
            </a:pPr>
            <a:r>
              <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Marketing the event to athletes or entertainers/celebrities to recruit and secure their participation to elevate the attractiveness of the event as a whole.</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Creating a publicity strategy incorporating a plan to utilize the media to increase coverage of the event.</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Promoting the event to the general public to increase attendance or follow the event through the media.</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Marketing the event to corporations to urge sponsorship and general event support. </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Working with government officials to provide public support.</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Marketing to private vendors that can provide services for the event.</a:t>
            </a:r>
            <a:endParaRPr sz="1600">
              <a:solidFill>
                <a:srgbClr val="FFFFF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pic>
        <p:nvPicPr>
          <p:cNvPr id="214" name="Google Shape;214;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5" name="Google Shape;215;p4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216" name="Google Shape;216;p43"/>
          <p:cNvPicPr preferRelativeResize="0"/>
          <p:nvPr/>
        </p:nvPicPr>
        <p:blipFill>
          <a:blip r:embed="rId4">
            <a:alphaModFix/>
          </a:blip>
          <a:stretch>
            <a:fillRect/>
          </a:stretch>
        </p:blipFill>
        <p:spPr>
          <a:xfrm>
            <a:off x="636450" y="99915"/>
            <a:ext cx="7871099" cy="442748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pic>
        <p:nvPicPr>
          <p:cNvPr id="221" name="Google Shape;221;p44"/>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2" name="Google Shape;222;p4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223" name="Google Shape;223;p44"/>
          <p:cNvSpPr txBox="1"/>
          <p:nvPr>
            <p:ph type="ctrTitle"/>
          </p:nvPr>
        </p:nvSpPr>
        <p:spPr>
          <a:xfrm>
            <a:off x="148350" y="61325"/>
            <a:ext cx="8847300" cy="90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400">
                <a:solidFill>
                  <a:schemeClr val="lt2"/>
                </a:solidFill>
                <a:latin typeface="Arial"/>
                <a:ea typeface="Arial"/>
                <a:cs typeface="Arial"/>
                <a:sym typeface="Arial"/>
              </a:rPr>
              <a:t>Event Management</a:t>
            </a:r>
            <a:endParaRPr sz="3000">
              <a:solidFill>
                <a:schemeClr val="lt2"/>
              </a:solidFill>
              <a:latin typeface="Arial"/>
              <a:ea typeface="Arial"/>
              <a:cs typeface="Arial"/>
              <a:sym typeface="Arial"/>
            </a:endParaRPr>
          </a:p>
        </p:txBody>
      </p:sp>
      <p:cxnSp>
        <p:nvCxnSpPr>
          <p:cNvPr id="224" name="Google Shape;224;p44"/>
          <p:cNvCxnSpPr/>
          <p:nvPr/>
        </p:nvCxnSpPr>
        <p:spPr>
          <a:xfrm>
            <a:off x="3842700" y="799425"/>
            <a:ext cx="1458600" cy="0"/>
          </a:xfrm>
          <a:prstGeom prst="straightConnector1">
            <a:avLst/>
          </a:prstGeom>
          <a:noFill/>
          <a:ln cap="flat" cmpd="sng" w="9525">
            <a:solidFill>
              <a:schemeClr val="lt2"/>
            </a:solidFill>
            <a:prstDash val="solid"/>
            <a:round/>
            <a:headEnd len="med" w="med" type="none"/>
            <a:tailEnd len="med" w="med" type="none"/>
          </a:ln>
        </p:spPr>
      </p:cxnSp>
      <p:sp>
        <p:nvSpPr>
          <p:cNvPr id="225" name="Google Shape;225;p44"/>
          <p:cNvSpPr txBox="1"/>
          <p:nvPr/>
        </p:nvSpPr>
        <p:spPr>
          <a:xfrm>
            <a:off x="556450" y="966125"/>
            <a:ext cx="7712100" cy="204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rgbClr val="FFFFFF"/>
                </a:solidFill>
              </a:rPr>
              <a:t>Event </a:t>
            </a:r>
            <a:r>
              <a:rPr lang="en" sz="1600" u="sng">
                <a:solidFill>
                  <a:srgbClr val="FFFFFF"/>
                </a:solidFill>
              </a:rPr>
              <a:t>planning</a:t>
            </a:r>
            <a:r>
              <a:rPr lang="en" sz="1600">
                <a:solidFill>
                  <a:srgbClr val="FFFFFF"/>
                </a:solidFill>
              </a:rPr>
              <a:t> (a function of event management) activities could include:</a:t>
            </a:r>
            <a:endParaRPr sz="1600">
              <a:solidFill>
                <a:srgbClr val="FFFFFF"/>
              </a:solidFill>
            </a:endParaRPr>
          </a:p>
          <a:p>
            <a:pPr indent="0" lvl="0" marL="0" rtl="0" algn="l">
              <a:spcBef>
                <a:spcPts val="0"/>
              </a:spcBef>
              <a:spcAft>
                <a:spcPts val="0"/>
              </a:spcAft>
              <a:buNone/>
            </a:pPr>
            <a:r>
              <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Working with vendors</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Facility selection</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Staffing and volunteers</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Traffic and parking</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Transportation</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Security</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Concessions</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Ticketing and admissions</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Sponsorship</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Awards (including award ceremonies)</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Special accommodations</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Weather</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Hotels and lodging</a:t>
            </a:r>
            <a:endParaRPr sz="1600">
              <a:solidFill>
                <a:srgbClr val="FFFFFF"/>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4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THE EVENT </a:t>
            </a:r>
            <a:endParaRPr b="1">
              <a:latin typeface="Arial"/>
              <a:ea typeface="Arial"/>
              <a:cs typeface="Arial"/>
              <a:sym typeface="Arial"/>
            </a:endParaRPr>
          </a:p>
          <a:p>
            <a:pPr indent="0" lvl="0" marL="0" rtl="0" algn="l">
              <a:spcBef>
                <a:spcPts val="0"/>
              </a:spcBef>
              <a:spcAft>
                <a:spcPts val="0"/>
              </a:spcAft>
              <a:buNone/>
            </a:pPr>
            <a:r>
              <a:rPr b="1" lang="en">
                <a:latin typeface="Arial"/>
                <a:ea typeface="Arial"/>
                <a:cs typeface="Arial"/>
                <a:sym typeface="Arial"/>
              </a:rPr>
              <a:t>TRIANGLE</a:t>
            </a:r>
            <a:endParaRPr b="1">
              <a:latin typeface="Arial"/>
              <a:ea typeface="Arial"/>
              <a:cs typeface="Arial"/>
              <a:sym typeface="Arial"/>
            </a:endParaRPr>
          </a:p>
        </p:txBody>
      </p:sp>
      <p:sp>
        <p:nvSpPr>
          <p:cNvPr id="231" name="Google Shape;231;p45"/>
          <p:cNvSpPr txBox="1"/>
          <p:nvPr>
            <p:ph idx="1" type="subTitle"/>
          </p:nvPr>
        </p:nvSpPr>
        <p:spPr>
          <a:xfrm>
            <a:off x="938500" y="1467200"/>
            <a:ext cx="3501600" cy="2048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Arial"/>
                <a:ea typeface="Arial"/>
                <a:cs typeface="Arial"/>
                <a:sym typeface="Arial"/>
              </a:rPr>
              <a:t>The event triangle is a basic model that describes the relationship between each of the event’s primary stakeholders: participants, spectators, and sponsors.  At the center of the triangle is the event itself while the three sides of the triangle represent the exchanges between stakeholders.</a:t>
            </a:r>
            <a:endParaRPr>
              <a:latin typeface="Arial"/>
              <a:ea typeface="Arial"/>
              <a:cs typeface="Arial"/>
              <a:sym typeface="Arial"/>
            </a:endParaRPr>
          </a:p>
        </p:txBody>
      </p:sp>
      <p:cxnSp>
        <p:nvCxnSpPr>
          <p:cNvPr id="232" name="Google Shape;232;p45"/>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33" name="Google Shape;233;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4" name="Google Shape;234;p4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235" name="Google Shape;235;p45"/>
          <p:cNvPicPr preferRelativeResize="0"/>
          <p:nvPr/>
        </p:nvPicPr>
        <p:blipFill>
          <a:blip r:embed="rId4">
            <a:alphaModFix/>
          </a:blip>
          <a:stretch>
            <a:fillRect/>
          </a:stretch>
        </p:blipFill>
        <p:spPr>
          <a:xfrm>
            <a:off x="5269000" y="936050"/>
            <a:ext cx="3271401" cy="327140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pic>
        <p:nvPicPr>
          <p:cNvPr id="240" name="Google Shape;240;p4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41" name="Google Shape;241;p4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242" name="Google Shape;242;p46"/>
          <p:cNvSpPr txBox="1"/>
          <p:nvPr>
            <p:ph type="ctrTitle"/>
          </p:nvPr>
        </p:nvSpPr>
        <p:spPr>
          <a:xfrm>
            <a:off x="148350" y="61325"/>
            <a:ext cx="8847300" cy="90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400">
                <a:solidFill>
                  <a:schemeClr val="lt2"/>
                </a:solidFill>
                <a:latin typeface="Arial"/>
                <a:ea typeface="Arial"/>
                <a:cs typeface="Arial"/>
                <a:sym typeface="Arial"/>
              </a:rPr>
              <a:t>Event Examples</a:t>
            </a:r>
            <a:endParaRPr sz="3000">
              <a:solidFill>
                <a:schemeClr val="lt2"/>
              </a:solidFill>
              <a:latin typeface="Arial"/>
              <a:ea typeface="Arial"/>
              <a:cs typeface="Arial"/>
              <a:sym typeface="Arial"/>
            </a:endParaRPr>
          </a:p>
        </p:txBody>
      </p:sp>
      <p:cxnSp>
        <p:nvCxnSpPr>
          <p:cNvPr id="243" name="Google Shape;243;p46"/>
          <p:cNvCxnSpPr/>
          <p:nvPr/>
        </p:nvCxnSpPr>
        <p:spPr>
          <a:xfrm>
            <a:off x="3842700" y="799425"/>
            <a:ext cx="1458600" cy="0"/>
          </a:xfrm>
          <a:prstGeom prst="straightConnector1">
            <a:avLst/>
          </a:prstGeom>
          <a:noFill/>
          <a:ln cap="flat" cmpd="sng" w="9525">
            <a:solidFill>
              <a:schemeClr val="lt2"/>
            </a:solidFill>
            <a:prstDash val="solid"/>
            <a:round/>
            <a:headEnd len="med" w="med" type="none"/>
            <a:tailEnd len="med" w="med" type="none"/>
          </a:ln>
        </p:spPr>
      </p:cxnSp>
      <p:sp>
        <p:nvSpPr>
          <p:cNvPr id="244" name="Google Shape;244;p46"/>
          <p:cNvSpPr txBox="1"/>
          <p:nvPr/>
        </p:nvSpPr>
        <p:spPr>
          <a:xfrm>
            <a:off x="556450" y="966125"/>
            <a:ext cx="7712100" cy="20484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Clr>
                <a:srgbClr val="FFFFFF"/>
              </a:buClr>
              <a:buSzPts val="1600"/>
              <a:buChar char="●"/>
            </a:pPr>
            <a:r>
              <a:rPr lang="en" sz="1600">
                <a:solidFill>
                  <a:srgbClr val="FFFFFF"/>
                </a:solidFill>
              </a:rPr>
              <a:t>Tour de France</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Weddings</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Competitive Eating Events</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Cannes International Film Festival</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US Air Guitar Championships </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America's Cup	</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ESPY Awards</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The annual Consumer Electronics Show (CES) in Las Vegas</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Local 5K “Fun Run”</a:t>
            </a:r>
            <a:endParaRPr sz="1600">
              <a:solidFill>
                <a:srgbClr val="FFFFFF"/>
              </a:solidFill>
            </a:endParaRPr>
          </a:p>
          <a:p>
            <a:pPr indent="-330200" lvl="0" marL="457200" rtl="0" algn="l">
              <a:spcBef>
                <a:spcPts val="0"/>
              </a:spcBef>
              <a:spcAft>
                <a:spcPts val="0"/>
              </a:spcAft>
              <a:buClr>
                <a:srgbClr val="FFFFFF"/>
              </a:buClr>
              <a:buSzPts val="1600"/>
              <a:buChar char="●"/>
            </a:pPr>
            <a:r>
              <a:rPr lang="en" sz="1600">
                <a:solidFill>
                  <a:srgbClr val="FFFFFF"/>
                </a:solidFill>
              </a:rPr>
              <a:t>High school air band competition</a:t>
            </a:r>
            <a:endParaRPr sz="1600">
              <a:solidFill>
                <a:srgbClr val="FFFFFF"/>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