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3"/>
    <p:sldMasterId id="214748368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Proxima Nova"/>
      <p:regular r:id="rId20"/>
      <p:bold r:id="rId21"/>
      <p:boldItalic r:id="rId22"/>
    </p:embeddedFont>
    <p:embeddedFont>
      <p:font typeface="Montserrat"/>
      <p:bold r:id="rId23"/>
      <p:boldItalic r:id="rId24"/>
    </p:embeddedFont>
    <p:embeddedFont>
      <p:font typeface="Oswald"/>
      <p:regular r:id="rId25"/>
      <p:bold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regular.fntdata"/><Relationship Id="rId22" Type="http://schemas.openxmlformats.org/officeDocument/2006/relationships/font" Target="fonts/ProximaNova-boldItalic.fntdata"/><Relationship Id="rId21" Type="http://schemas.openxmlformats.org/officeDocument/2006/relationships/font" Target="fonts/ProximaNova-bold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Oswald-bold.fntdata"/><Relationship Id="rId25" Type="http://schemas.openxmlformats.org/officeDocument/2006/relationships/font" Target="fonts/Oswald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66dc2121f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e66dc2121f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673e6894c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e673e6894c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e66dc2121f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e66dc2121f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e66dc2121f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e66dc2121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7f9262ee2f_0_24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7f9262ee2f_0_24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63cfe06c6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e63cfe06c6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b838429023_2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b838429023_2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64c6af68d_0_6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e64c6af68d_0_6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e64c6af68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e64c6af68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64c6af68d_0_8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64c6af68d_0_8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e673e6894c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e673e6894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e66dc2121f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e66dc2121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/>
          <p:nvPr>
            <p:ph hasCustomPrompt="1" type="title"/>
          </p:nvPr>
        </p:nvSpPr>
        <p:spPr>
          <a:xfrm>
            <a:off x="1920750" y="1634425"/>
            <a:ext cx="5302500" cy="1116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2786550" y="3094475"/>
            <a:ext cx="3570900" cy="56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42900" lvl="1" marL="914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2pPr>
            <a:lvl3pPr indent="-342900" lvl="2" marL="1371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3pPr>
            <a:lvl4pPr indent="-342900" lvl="3" marL="18288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4pPr>
            <a:lvl5pPr indent="-342900" lvl="4" marL="22860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5pPr>
            <a:lvl6pPr indent="-342900" lvl="5" marL="27432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6pPr>
            <a:lvl7pPr indent="-342900" lvl="6" marL="32004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 sz="1800">
                <a:solidFill>
                  <a:schemeClr val="accent1"/>
                </a:solidFill>
              </a:defRPr>
            </a:lvl7pPr>
            <a:lvl8pPr indent="-342900" lvl="7" marL="36576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○"/>
              <a:defRPr sz="1800">
                <a:solidFill>
                  <a:schemeClr val="accent1"/>
                </a:solidFill>
              </a:defRPr>
            </a:lvl8pPr>
            <a:lvl9pPr indent="-342900" lvl="8" marL="41148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800"/>
              <a:buChar char="■"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">
  <p:cSld name="CAPTION_ONLY_3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1625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indent="-301625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indent="-301625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indent="-301625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indent="-301625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indent="-301625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indent="-301625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indent="-301625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indent="-301625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SECTION_TITLE_AND_DESCRIPTION_1_1_3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4"/>
          <p:cNvSpPr txBox="1"/>
          <p:nvPr>
            <p:ph type="title"/>
          </p:nvPr>
        </p:nvSpPr>
        <p:spPr>
          <a:xfrm>
            <a:off x="353849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4"/>
          <p:cNvSpPr txBox="1"/>
          <p:nvPr>
            <p:ph idx="1" type="subTitle"/>
          </p:nvPr>
        </p:nvSpPr>
        <p:spPr>
          <a:xfrm>
            <a:off x="353849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4"/>
          <p:cNvSpPr txBox="1"/>
          <p:nvPr>
            <p:ph idx="2" type="title"/>
          </p:nvPr>
        </p:nvSpPr>
        <p:spPr>
          <a:xfrm>
            <a:off x="6028553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14"/>
          <p:cNvSpPr txBox="1"/>
          <p:nvPr>
            <p:ph idx="3" type="subTitle"/>
          </p:nvPr>
        </p:nvSpPr>
        <p:spPr>
          <a:xfrm>
            <a:off x="6028553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9" name="Google Shape;49;p14"/>
          <p:cNvSpPr txBox="1"/>
          <p:nvPr>
            <p:ph idx="4" type="title"/>
          </p:nvPr>
        </p:nvSpPr>
        <p:spPr>
          <a:xfrm>
            <a:off x="1048447" y="26155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0" name="Google Shape;50;p14"/>
          <p:cNvSpPr txBox="1"/>
          <p:nvPr>
            <p:ph idx="5" type="subTitle"/>
          </p:nvPr>
        </p:nvSpPr>
        <p:spPr>
          <a:xfrm>
            <a:off x="1048447" y="3148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4"/>
          <p:cNvSpPr txBox="1"/>
          <p:nvPr>
            <p:ph hasCustomPrompt="1" idx="6" type="title"/>
          </p:nvPr>
        </p:nvSpPr>
        <p:spPr>
          <a:xfrm>
            <a:off x="10484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2" name="Google Shape;52;p14"/>
          <p:cNvSpPr txBox="1"/>
          <p:nvPr>
            <p:ph hasCustomPrompt="1" idx="7" type="title"/>
          </p:nvPr>
        </p:nvSpPr>
        <p:spPr>
          <a:xfrm>
            <a:off x="353850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3" name="Google Shape;53;p14"/>
          <p:cNvSpPr txBox="1"/>
          <p:nvPr>
            <p:ph hasCustomPrompt="1" idx="8" type="title"/>
          </p:nvPr>
        </p:nvSpPr>
        <p:spPr>
          <a:xfrm>
            <a:off x="6028550" y="1770700"/>
            <a:ext cx="20670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ctrTitle"/>
          </p:nvPr>
        </p:nvSpPr>
        <p:spPr>
          <a:xfrm>
            <a:off x="4285500" y="2832875"/>
            <a:ext cx="3657300" cy="644700"/>
          </a:xfrm>
          <a:prstGeom prst="rect">
            <a:avLst/>
          </a:prstGeom>
          <a:effectLst>
            <a:outerShdw blurRad="57150" rotWithShape="0" algn="bl" dir="5400000" dist="19050">
              <a:srgbClr val="76A5AF">
                <a:alpha val="8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b="1"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subTitle"/>
          </p:nvPr>
        </p:nvSpPr>
        <p:spPr>
          <a:xfrm>
            <a:off x="4144050" y="3549850"/>
            <a:ext cx="394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6"/>
          <p:cNvSpPr txBox="1"/>
          <p:nvPr>
            <p:ph type="ctrTitle"/>
          </p:nvPr>
        </p:nvSpPr>
        <p:spPr>
          <a:xfrm>
            <a:off x="1850525" y="1157925"/>
            <a:ext cx="5442900" cy="260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b="1"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6"/>
          <p:cNvSpPr txBox="1"/>
          <p:nvPr>
            <p:ph idx="1" type="subTitle"/>
          </p:nvPr>
        </p:nvSpPr>
        <p:spPr>
          <a:xfrm>
            <a:off x="2481900" y="3945600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">
  <p:cSld name="SECTION_TITLE_AND_DESCRIPTION_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7"/>
          <p:cNvSpPr txBox="1"/>
          <p:nvPr>
            <p:ph type="title"/>
          </p:nvPr>
        </p:nvSpPr>
        <p:spPr>
          <a:xfrm>
            <a:off x="1937338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2" name="Google Shape;62;p17"/>
          <p:cNvSpPr txBox="1"/>
          <p:nvPr>
            <p:ph idx="1" type="subTitle"/>
          </p:nvPr>
        </p:nvSpPr>
        <p:spPr>
          <a:xfrm>
            <a:off x="1937338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3" name="Google Shape;63;p17"/>
          <p:cNvSpPr txBox="1"/>
          <p:nvPr>
            <p:ph idx="2" type="title"/>
          </p:nvPr>
        </p:nvSpPr>
        <p:spPr>
          <a:xfrm>
            <a:off x="4816563" y="2463175"/>
            <a:ext cx="23901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17"/>
          <p:cNvSpPr txBox="1"/>
          <p:nvPr>
            <p:ph idx="3" type="subTitle"/>
          </p:nvPr>
        </p:nvSpPr>
        <p:spPr>
          <a:xfrm>
            <a:off x="4816563" y="3148075"/>
            <a:ext cx="23901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 ">
  <p:cSld name="SECTION_TITLE_AND_DESCRIPTION_1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8"/>
          <p:cNvSpPr txBox="1"/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8" name="Google Shape;68;p18"/>
          <p:cNvSpPr txBox="1"/>
          <p:nvPr>
            <p:ph idx="1" type="subTitle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9" name="Google Shape;69;p18"/>
          <p:cNvSpPr txBox="1"/>
          <p:nvPr>
            <p:ph idx="2" type="title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0" name="Google Shape;70;p18"/>
          <p:cNvSpPr txBox="1"/>
          <p:nvPr>
            <p:ph idx="3" type="subTitle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1" name="Google Shape;71;p18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2" name="Google Shape;72;p18"/>
          <p:cNvSpPr txBox="1"/>
          <p:nvPr>
            <p:ph idx="5" type="title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3" name="Google Shape;73;p18"/>
          <p:cNvSpPr txBox="1"/>
          <p:nvPr>
            <p:ph idx="6" type="subTitle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text">
  <p:cSld name="TITLE_1_1_1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ctrTitle"/>
          </p:nvPr>
        </p:nvSpPr>
        <p:spPr>
          <a:xfrm>
            <a:off x="1273500" y="1369000"/>
            <a:ext cx="6597000" cy="21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None/>
              <a:defRPr b="1" sz="45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b="1"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6" name="Google Shape;76;p19"/>
          <p:cNvSpPr txBox="1"/>
          <p:nvPr>
            <p:ph idx="1" type="subTitle"/>
          </p:nvPr>
        </p:nvSpPr>
        <p:spPr>
          <a:xfrm>
            <a:off x="2481900" y="2519525"/>
            <a:ext cx="41802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 sz="18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APTION_ONLY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title"/>
          </p:nvPr>
        </p:nvSpPr>
        <p:spPr>
          <a:xfrm>
            <a:off x="3762670" y="3177750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hasCustomPrompt="1" idx="2" type="title"/>
          </p:nvPr>
        </p:nvSpPr>
        <p:spPr>
          <a:xfrm>
            <a:off x="1048270" y="3287500"/>
            <a:ext cx="2412900" cy="931500"/>
          </a:xfrm>
          <a:prstGeom prst="rect">
            <a:avLst/>
          </a:prstGeom>
          <a:effectLst>
            <a:outerShdw blurRad="114300" rotWithShape="0" algn="bl" dir="6360000" dist="28575">
              <a:schemeClr val="accent1">
                <a:alpha val="50000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None/>
              <a:defRPr sz="72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3762670" y="3720650"/>
            <a:ext cx="3068700" cy="4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1">
  <p:cSld name="CAPTION_ONLY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2">
  <p:cSld name="CAPTION_ONLY_1_1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 3">
  <p:cSld name="CAPTION_ONLY_1_1_1_2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3"/>
          <p:cNvSpPr txBox="1"/>
          <p:nvPr>
            <p:ph type="title"/>
          </p:nvPr>
        </p:nvSpPr>
        <p:spPr>
          <a:xfrm>
            <a:off x="938500" y="445025"/>
            <a:ext cx="47022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Lists">
  <p:cSld name="SECTION_TITLE_AND_DESCRIPTION_1_3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938500" y="445025"/>
            <a:ext cx="4964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7" name="Google Shape;87;p24"/>
          <p:cNvSpPr txBox="1"/>
          <p:nvPr>
            <p:ph idx="1" type="body"/>
          </p:nvPr>
        </p:nvSpPr>
        <p:spPr>
          <a:xfrm>
            <a:off x="1067241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8" name="Google Shape;88;p24"/>
          <p:cNvSpPr txBox="1"/>
          <p:nvPr>
            <p:ph idx="2" type="body"/>
          </p:nvPr>
        </p:nvSpPr>
        <p:spPr>
          <a:xfrm>
            <a:off x="4673852" y="2651775"/>
            <a:ext cx="3258900" cy="17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24"/>
          <p:cNvSpPr txBox="1"/>
          <p:nvPr>
            <p:ph idx="3" type="title"/>
          </p:nvPr>
        </p:nvSpPr>
        <p:spPr>
          <a:xfrm>
            <a:off x="12134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0" name="Google Shape;90;p24"/>
          <p:cNvSpPr txBox="1"/>
          <p:nvPr>
            <p:ph idx="4" type="title"/>
          </p:nvPr>
        </p:nvSpPr>
        <p:spPr>
          <a:xfrm>
            <a:off x="4820099" y="1955125"/>
            <a:ext cx="3258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TITLE_1_1_2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25"/>
          <p:cNvSpPr txBox="1"/>
          <p:nvPr>
            <p:ph idx="2" type="title"/>
          </p:nvPr>
        </p:nvSpPr>
        <p:spPr>
          <a:xfrm>
            <a:off x="89838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4" name="Google Shape;94;p25"/>
          <p:cNvSpPr txBox="1"/>
          <p:nvPr>
            <p:ph idx="1" type="subTitle"/>
          </p:nvPr>
        </p:nvSpPr>
        <p:spPr>
          <a:xfrm>
            <a:off x="89838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5" name="Google Shape;95;p25"/>
          <p:cNvSpPr txBox="1"/>
          <p:nvPr>
            <p:ph idx="3" type="title"/>
          </p:nvPr>
        </p:nvSpPr>
        <p:spPr>
          <a:xfrm>
            <a:off x="279026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5"/>
          <p:cNvSpPr txBox="1"/>
          <p:nvPr>
            <p:ph idx="4" type="subTitle"/>
          </p:nvPr>
        </p:nvSpPr>
        <p:spPr>
          <a:xfrm>
            <a:off x="279026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5"/>
          <p:cNvSpPr txBox="1"/>
          <p:nvPr>
            <p:ph idx="5" type="title"/>
          </p:nvPr>
        </p:nvSpPr>
        <p:spPr>
          <a:xfrm>
            <a:off x="4682136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8" name="Google Shape;98;p25"/>
          <p:cNvSpPr txBox="1"/>
          <p:nvPr>
            <p:ph idx="6" type="subTitle"/>
          </p:nvPr>
        </p:nvSpPr>
        <p:spPr>
          <a:xfrm>
            <a:off x="4682139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9" name="Google Shape;99;p25"/>
          <p:cNvSpPr txBox="1"/>
          <p:nvPr>
            <p:ph idx="7" type="title"/>
          </p:nvPr>
        </p:nvSpPr>
        <p:spPr>
          <a:xfrm>
            <a:off x="6574011" y="3052625"/>
            <a:ext cx="16716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0" name="Google Shape;100;p25"/>
          <p:cNvSpPr txBox="1"/>
          <p:nvPr>
            <p:ph idx="8" type="subTitle"/>
          </p:nvPr>
        </p:nvSpPr>
        <p:spPr>
          <a:xfrm>
            <a:off x="6574014" y="3558837"/>
            <a:ext cx="1671600" cy="11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Numbers">
  <p:cSld name="CAPTION_ONLY_1_1_1_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6"/>
          <p:cNvSpPr txBox="1"/>
          <p:nvPr>
            <p:ph hasCustomPrompt="1" type="title"/>
          </p:nvPr>
        </p:nvSpPr>
        <p:spPr>
          <a:xfrm>
            <a:off x="4996800" y="6618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3" name="Google Shape;103;p26"/>
          <p:cNvSpPr txBox="1"/>
          <p:nvPr>
            <p:ph idx="1" type="subTitle"/>
          </p:nvPr>
        </p:nvSpPr>
        <p:spPr>
          <a:xfrm>
            <a:off x="4911000" y="12658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4" name="Google Shape;104;p26"/>
          <p:cNvSpPr txBox="1"/>
          <p:nvPr>
            <p:ph hasCustomPrompt="1" idx="2" type="title"/>
          </p:nvPr>
        </p:nvSpPr>
        <p:spPr>
          <a:xfrm>
            <a:off x="4996800" y="209919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5" name="Google Shape;105;p26"/>
          <p:cNvSpPr txBox="1"/>
          <p:nvPr>
            <p:ph idx="3" type="subTitle"/>
          </p:nvPr>
        </p:nvSpPr>
        <p:spPr>
          <a:xfrm>
            <a:off x="4911000" y="270320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06" name="Google Shape;106;p26"/>
          <p:cNvSpPr txBox="1"/>
          <p:nvPr>
            <p:ph hasCustomPrompt="1" idx="4" type="title"/>
          </p:nvPr>
        </p:nvSpPr>
        <p:spPr>
          <a:xfrm>
            <a:off x="4996800" y="3536543"/>
            <a:ext cx="3159300" cy="72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26"/>
          <p:cNvSpPr txBox="1"/>
          <p:nvPr>
            <p:ph idx="5" type="subTitle"/>
          </p:nvPr>
        </p:nvSpPr>
        <p:spPr>
          <a:xfrm>
            <a:off x="4911000" y="4140550"/>
            <a:ext cx="3330900" cy="41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  ">
  <p:cSld name="SECTION_TITLE_AND_DESCRIPTION_1_1_1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7"/>
          <p:cNvSpPr txBox="1"/>
          <p:nvPr>
            <p:ph type="title"/>
          </p:nvPr>
        </p:nvSpPr>
        <p:spPr>
          <a:xfrm>
            <a:off x="353849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0" name="Google Shape;110;p27"/>
          <p:cNvSpPr txBox="1"/>
          <p:nvPr>
            <p:ph idx="1" type="subTitle"/>
          </p:nvPr>
        </p:nvSpPr>
        <p:spPr>
          <a:xfrm>
            <a:off x="3538498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1" name="Google Shape;111;p27"/>
          <p:cNvSpPr txBox="1"/>
          <p:nvPr>
            <p:ph idx="2" type="title"/>
          </p:nvPr>
        </p:nvSpPr>
        <p:spPr>
          <a:xfrm>
            <a:off x="6028553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2" name="Google Shape;112;p27"/>
          <p:cNvSpPr txBox="1"/>
          <p:nvPr>
            <p:ph idx="3" type="subTitle"/>
          </p:nvPr>
        </p:nvSpPr>
        <p:spPr>
          <a:xfrm>
            <a:off x="6028552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3" name="Google Shape;113;p27"/>
          <p:cNvSpPr txBox="1"/>
          <p:nvPr>
            <p:ph idx="4"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4" name="Google Shape;114;p27"/>
          <p:cNvSpPr txBox="1"/>
          <p:nvPr>
            <p:ph idx="5" type="title"/>
          </p:nvPr>
        </p:nvSpPr>
        <p:spPr>
          <a:xfrm>
            <a:off x="1048447" y="1818541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5" name="Google Shape;115;p27"/>
          <p:cNvSpPr txBox="1"/>
          <p:nvPr>
            <p:ph idx="6" type="subTitle"/>
          </p:nvPr>
        </p:nvSpPr>
        <p:spPr>
          <a:xfrm>
            <a:off x="1048450" y="2324765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6" name="Google Shape;116;p27"/>
          <p:cNvSpPr txBox="1"/>
          <p:nvPr>
            <p:ph idx="7" type="title"/>
          </p:nvPr>
        </p:nvSpPr>
        <p:spPr>
          <a:xfrm>
            <a:off x="353849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7" name="Google Shape;117;p27"/>
          <p:cNvSpPr txBox="1"/>
          <p:nvPr>
            <p:ph idx="8" type="subTitle"/>
          </p:nvPr>
        </p:nvSpPr>
        <p:spPr>
          <a:xfrm>
            <a:off x="3538498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8" name="Google Shape;118;p27"/>
          <p:cNvSpPr txBox="1"/>
          <p:nvPr>
            <p:ph idx="9" type="title"/>
          </p:nvPr>
        </p:nvSpPr>
        <p:spPr>
          <a:xfrm>
            <a:off x="6028553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19" name="Google Shape;119;p27"/>
          <p:cNvSpPr txBox="1"/>
          <p:nvPr>
            <p:ph idx="13" type="subTitle"/>
          </p:nvPr>
        </p:nvSpPr>
        <p:spPr>
          <a:xfrm>
            <a:off x="6028552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0" name="Google Shape;120;p27"/>
          <p:cNvSpPr txBox="1"/>
          <p:nvPr>
            <p:ph idx="14" type="title"/>
          </p:nvPr>
        </p:nvSpPr>
        <p:spPr>
          <a:xfrm>
            <a:off x="1048447" y="332503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1" name="Google Shape;121;p27"/>
          <p:cNvSpPr txBox="1"/>
          <p:nvPr>
            <p:ph idx="15" type="subTitle"/>
          </p:nvPr>
        </p:nvSpPr>
        <p:spPr>
          <a:xfrm>
            <a:off x="1048450" y="3831259"/>
            <a:ext cx="2067000" cy="64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 1">
  <p:cSld name="TITLE_1_1_2_1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>
            <p:ph type="title"/>
          </p:nvPr>
        </p:nvSpPr>
        <p:spPr>
          <a:xfrm>
            <a:off x="938500" y="445025"/>
            <a:ext cx="50436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4" name="Google Shape;124;p28"/>
          <p:cNvSpPr txBox="1"/>
          <p:nvPr>
            <p:ph idx="2" type="title"/>
          </p:nvPr>
        </p:nvSpPr>
        <p:spPr>
          <a:xfrm>
            <a:off x="1338238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5" name="Google Shape;125;p28"/>
          <p:cNvSpPr txBox="1"/>
          <p:nvPr>
            <p:ph idx="1" type="subTitle"/>
          </p:nvPr>
        </p:nvSpPr>
        <p:spPr>
          <a:xfrm>
            <a:off x="1338238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28"/>
          <p:cNvSpPr txBox="1"/>
          <p:nvPr>
            <p:ph idx="3" type="title"/>
          </p:nvPr>
        </p:nvSpPr>
        <p:spPr>
          <a:xfrm>
            <a:off x="1338238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7" name="Google Shape;127;p28"/>
          <p:cNvSpPr txBox="1"/>
          <p:nvPr>
            <p:ph idx="4" type="subTitle"/>
          </p:nvPr>
        </p:nvSpPr>
        <p:spPr>
          <a:xfrm>
            <a:off x="1338238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8" name="Google Shape;128;p28"/>
          <p:cNvSpPr txBox="1"/>
          <p:nvPr>
            <p:ph idx="5" type="title"/>
          </p:nvPr>
        </p:nvSpPr>
        <p:spPr>
          <a:xfrm>
            <a:off x="5078163" y="2359825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9" name="Google Shape;129;p28"/>
          <p:cNvSpPr txBox="1"/>
          <p:nvPr>
            <p:ph idx="6" type="subTitle"/>
          </p:nvPr>
        </p:nvSpPr>
        <p:spPr>
          <a:xfrm>
            <a:off x="5078163" y="1713051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0" name="Google Shape;130;p28"/>
          <p:cNvSpPr txBox="1"/>
          <p:nvPr>
            <p:ph idx="7" type="title"/>
          </p:nvPr>
        </p:nvSpPr>
        <p:spPr>
          <a:xfrm>
            <a:off x="5078163" y="3988950"/>
            <a:ext cx="2727600" cy="37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1" name="Google Shape;131;p28"/>
          <p:cNvSpPr txBox="1"/>
          <p:nvPr>
            <p:ph idx="8" type="subTitle"/>
          </p:nvPr>
        </p:nvSpPr>
        <p:spPr>
          <a:xfrm>
            <a:off x="5078163" y="3342176"/>
            <a:ext cx="2727600" cy="60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">
  <p:cSld name="SECTION_TITLE_AND_DESCRIPTION_1_2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4" name="Google Shape;134;p29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1">
  <p:cSld name="TITLE_ONLY_1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7" name="Google Shape;137;p30"/>
          <p:cNvSpPr txBox="1"/>
          <p:nvPr>
            <p:ph idx="1" type="subTitle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APTION_ONLY_2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1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0" name="Google Shape;140;p31"/>
          <p:cNvSpPr txBox="1"/>
          <p:nvPr>
            <p:ph idx="1" type="subTitle"/>
          </p:nvPr>
        </p:nvSpPr>
        <p:spPr>
          <a:xfrm>
            <a:off x="5817050" y="2435925"/>
            <a:ext cx="2556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">
  <p:cSld name="SECTION_HEADER_2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2"/>
          <p:cNvSpPr txBox="1"/>
          <p:nvPr>
            <p:ph type="title"/>
          </p:nvPr>
        </p:nvSpPr>
        <p:spPr>
          <a:xfrm>
            <a:off x="2062800" y="2442050"/>
            <a:ext cx="50184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3" name="Google Shape;143;p32"/>
          <p:cNvSpPr txBox="1"/>
          <p:nvPr>
            <p:ph idx="1" type="subTitle"/>
          </p:nvPr>
        </p:nvSpPr>
        <p:spPr>
          <a:xfrm>
            <a:off x="2896500" y="3391325"/>
            <a:ext cx="33510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+ Credits">
  <p:cSld name="SECTION_HEADER_1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3"/>
          <p:cNvSpPr txBox="1"/>
          <p:nvPr>
            <p:ph type="title"/>
          </p:nvPr>
        </p:nvSpPr>
        <p:spPr>
          <a:xfrm>
            <a:off x="924870" y="760375"/>
            <a:ext cx="3068700" cy="59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33"/>
          <p:cNvSpPr txBox="1"/>
          <p:nvPr>
            <p:ph idx="1" type="subTitle"/>
          </p:nvPr>
        </p:nvSpPr>
        <p:spPr>
          <a:xfrm>
            <a:off x="924875" y="1684275"/>
            <a:ext cx="3305400" cy="109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47" name="Google Shape;147;p33"/>
          <p:cNvSpPr txBox="1"/>
          <p:nvPr/>
        </p:nvSpPr>
        <p:spPr>
          <a:xfrm>
            <a:off x="924875" y="3570000"/>
            <a:ext cx="3305400" cy="6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lang="en" sz="1000">
                <a:solidFill>
                  <a:schemeClr val="accent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lang="en" sz="10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. </a:t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Bullet points 1">
  <p:cSld name="SECTION_TITLE_AND_DESCRIPTION_1_1_2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4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0" name="Google Shape;150;p34"/>
          <p:cNvSpPr txBox="1"/>
          <p:nvPr>
            <p:ph idx="1" type="body"/>
          </p:nvPr>
        </p:nvSpPr>
        <p:spPr>
          <a:xfrm>
            <a:off x="938500" y="1659275"/>
            <a:ext cx="49464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list">
  <p:cSld name="TITLE_AND_TWO_COLUMNS_1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3" name="Google Shape;153;p35"/>
          <p:cNvSpPr txBox="1"/>
          <p:nvPr>
            <p:ph idx="1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type="title"/>
          </p:nvPr>
        </p:nvSpPr>
        <p:spPr>
          <a:xfrm>
            <a:off x="5337175" y="1297125"/>
            <a:ext cx="2837400" cy="125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7"/>
          <p:cNvSpPr txBox="1"/>
          <p:nvPr>
            <p:ph idx="1" type="body"/>
          </p:nvPr>
        </p:nvSpPr>
        <p:spPr>
          <a:xfrm>
            <a:off x="5337175" y="2593875"/>
            <a:ext cx="2837400" cy="125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1pPr>
            <a:lvl2pPr indent="-3302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2pPr>
            <a:lvl3pPr indent="-3302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3pPr>
            <a:lvl4pPr indent="-3302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4pPr>
            <a:lvl5pPr indent="-3302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5pPr>
            <a:lvl6pPr indent="-3302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6pPr>
            <a:lvl7pPr indent="-3302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●"/>
              <a:defRPr sz="1600">
                <a:solidFill>
                  <a:schemeClr val="lt1"/>
                </a:solidFill>
              </a:defRPr>
            </a:lvl7pPr>
            <a:lvl8pPr indent="-3302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600"/>
              <a:buChar char="○"/>
              <a:defRPr sz="1600">
                <a:solidFill>
                  <a:schemeClr val="lt1"/>
                </a:solidFill>
              </a:defRPr>
            </a:lvl8pPr>
            <a:lvl9pPr indent="-3302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600"/>
              <a:buChar char="■"/>
              <a:defRPr sz="16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/>
          <p:nvPr>
            <p:ph type="title"/>
          </p:nvPr>
        </p:nvSpPr>
        <p:spPr>
          <a:xfrm>
            <a:off x="929477" y="436183"/>
            <a:ext cx="2746500" cy="40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800"/>
              <a:buNone/>
              <a:defRPr sz="4800">
                <a:solidFill>
                  <a:schemeClr val="accent1"/>
                </a:solidFill>
              </a:defRPr>
            </a:lvl9pPr>
          </a:lstStyle>
          <a:p/>
        </p:txBody>
      </p:sp>
      <p:pic>
        <p:nvPicPr>
          <p:cNvPr id="29" name="Google Shape;29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278924" y="414050"/>
            <a:ext cx="7626551" cy="2883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5400000">
            <a:off x="4822414" y="-351911"/>
            <a:ext cx="9309797" cy="352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idx="1" type="subTitle"/>
          </p:nvPr>
        </p:nvSpPr>
        <p:spPr>
          <a:xfrm>
            <a:off x="938500" y="1769575"/>
            <a:ext cx="28716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33" name="Google Shape;33;p9"/>
          <p:cNvSpPr txBox="1"/>
          <p:nvPr>
            <p:ph idx="2" type="body"/>
          </p:nvPr>
        </p:nvSpPr>
        <p:spPr>
          <a:xfrm>
            <a:off x="4703375" y="909600"/>
            <a:ext cx="3468900" cy="332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4" name="Google Shape;34;p9"/>
          <p:cNvSpPr txBox="1"/>
          <p:nvPr>
            <p:ph type="title"/>
          </p:nvPr>
        </p:nvSpPr>
        <p:spPr>
          <a:xfrm>
            <a:off x="938500" y="445025"/>
            <a:ext cx="32238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0"/>
          <p:cNvSpPr txBox="1"/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36" Type="http://schemas.openxmlformats.org/officeDocument/2006/relationships/theme" Target="../theme/theme1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35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"/>
              <a:buNone/>
              <a:defRPr sz="2400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156" name="Google Shape;156;p36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2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/>
          <p:nvPr>
            <p:ph type="ctrTitle"/>
          </p:nvPr>
        </p:nvSpPr>
        <p:spPr>
          <a:xfrm>
            <a:off x="1940250" y="1903475"/>
            <a:ext cx="5263500" cy="644700"/>
          </a:xfrm>
          <a:prstGeom prst="rect">
            <a:avLst/>
          </a:prstGeom>
          <a:effectLst>
            <a:outerShdw blurRad="142875" rotWithShape="0" algn="bl" dir="87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Sports ARE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Entertainment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/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rotWithShape="0" algn="bl" dir="8460000" dist="19050">
              <a:srgbClr val="76A5AF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200">
                <a:latin typeface="Arial"/>
                <a:ea typeface="Arial"/>
                <a:cs typeface="Arial"/>
                <a:sym typeface="Arial"/>
              </a:rPr>
              <a:t>LESSON 2.3</a:t>
            </a:r>
            <a:endParaRPr b="0" sz="22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7"/>
          <p:cNvSpPr txBox="1"/>
          <p:nvPr>
            <p:ph idx="2" type="body"/>
          </p:nvPr>
        </p:nvSpPr>
        <p:spPr>
          <a:xfrm>
            <a:off x="4902025" y="1387900"/>
            <a:ext cx="4128000" cy="29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2018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	FIFA World Cup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2018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		The Avengers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2019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	NFL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2019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	Stranger Things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2019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	Batman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2020	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The Mandalorian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2020	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Walking Dead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2021	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Tomb Raider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2021		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NBA / LeBron James / Space Jam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47"/>
          <p:cNvSpPr txBox="1"/>
          <p:nvPr>
            <p:ph type="title"/>
          </p:nvPr>
        </p:nvSpPr>
        <p:spPr>
          <a:xfrm>
            <a:off x="919800" y="446500"/>
            <a:ext cx="35169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EFFECTIVE BRANDING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9" name="Google Shape;249;p4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50" name="Google Shape;250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52" name="Google Shape;252;p47"/>
          <p:cNvSpPr txBox="1"/>
          <p:nvPr/>
        </p:nvSpPr>
        <p:spPr>
          <a:xfrm>
            <a:off x="4956925" y="244175"/>
            <a:ext cx="3896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lt2"/>
                </a:solidFill>
              </a:rPr>
              <a:t>Epic Games has taken the art of cross promotion to a whole new level with their Fortnite collaborations:</a:t>
            </a:r>
            <a:endParaRPr b="1"/>
          </a:p>
        </p:txBody>
      </p:sp>
      <p:pic>
        <p:nvPicPr>
          <p:cNvPr id="253" name="Google Shape;253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3988" y="1859063"/>
            <a:ext cx="4007424" cy="2254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48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48"/>
          <p:cNvSpPr txBox="1"/>
          <p:nvPr>
            <p:ph idx="1" type="subTitle"/>
          </p:nvPr>
        </p:nvSpPr>
        <p:spPr>
          <a:xfrm>
            <a:off x="572425" y="1594925"/>
            <a:ext cx="77121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Imagine you are a marketing professional working at Epic Games.  Who might you target as the next Fortnite collaboration?  How will Epic Games benefit from the collaboration?  How will the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partner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brand / property in the collaboration benefit?  Why might that be important?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0" name="Google Shape;26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62" name="Google Shape;26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9"/>
          <p:cNvSpPr txBox="1"/>
          <p:nvPr>
            <p:ph idx="2" type="body"/>
          </p:nvPr>
        </p:nvSpPr>
        <p:spPr>
          <a:xfrm>
            <a:off x="919800" y="1996350"/>
            <a:ext cx="4065000" cy="29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 promotion of the arrival of ‘Cars 3’ in theaters, Disney/Pixar teamed up with NASCAR. The cross promotion included widespread activations to generate excitement for the race season and other NASCAR programs.</a:t>
            </a:r>
            <a:endParaRPr sz="17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7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49"/>
          <p:cNvSpPr txBox="1"/>
          <p:nvPr>
            <p:ph type="title"/>
          </p:nvPr>
        </p:nvSpPr>
        <p:spPr>
          <a:xfrm>
            <a:off x="919800" y="446500"/>
            <a:ext cx="35169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CROSS PROMOTION SUCCESS STORY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69" name="Google Shape;269;p4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70" name="Google Shape;270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72" name="Google Shape;272;p49"/>
          <p:cNvSpPr txBox="1"/>
          <p:nvPr/>
        </p:nvSpPr>
        <p:spPr>
          <a:xfrm>
            <a:off x="919800" y="1420375"/>
            <a:ext cx="3840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</a:rPr>
              <a:t>Disney/Pixar, NASCAR &amp; ‘Cars 3’</a:t>
            </a:r>
            <a:endParaRPr b="1" sz="1500">
              <a:solidFill>
                <a:schemeClr val="lt1"/>
              </a:solidFill>
            </a:endParaRPr>
          </a:p>
        </p:txBody>
      </p:sp>
      <p:pic>
        <p:nvPicPr>
          <p:cNvPr id="273" name="Google Shape;273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7475" y="1771650"/>
            <a:ext cx="2847975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0"/>
          <p:cNvSpPr txBox="1"/>
          <p:nvPr>
            <p:ph idx="2" type="body"/>
          </p:nvPr>
        </p:nvSpPr>
        <p:spPr>
          <a:xfrm>
            <a:off x="919800" y="1996350"/>
            <a:ext cx="4248600" cy="296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000"/>
              </a:spcAft>
              <a:buNone/>
            </a:pPr>
            <a:r>
              <a:rPr lang="en" sz="17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A badly botched a Spider-Man 2 promotion in which MLB had planned to feature the Spider-Man logo on each base during the All-Star Game provides a cautionary tale to marketers considering cross promotional strategies.  The league received such opposition from fans and baseball purists that the promo was eventually pulled.</a:t>
            </a:r>
            <a:endParaRPr sz="170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50"/>
          <p:cNvSpPr txBox="1"/>
          <p:nvPr>
            <p:ph type="title"/>
          </p:nvPr>
        </p:nvSpPr>
        <p:spPr>
          <a:xfrm>
            <a:off x="919800" y="446500"/>
            <a:ext cx="35169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CROSS PROMOTION MISSES THE MARK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80" name="Google Shape;280;p5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81" name="Google Shape;281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5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83" name="Google Shape;283;p50"/>
          <p:cNvSpPr txBox="1"/>
          <p:nvPr/>
        </p:nvSpPr>
        <p:spPr>
          <a:xfrm>
            <a:off x="919800" y="1420375"/>
            <a:ext cx="3840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lt1"/>
                </a:solidFill>
              </a:rPr>
              <a:t>MLB &amp; SPIDER-MAN 2</a:t>
            </a:r>
            <a:endParaRPr b="1" sz="1500">
              <a:solidFill>
                <a:schemeClr val="lt1"/>
              </a:solidFill>
            </a:endParaRPr>
          </a:p>
        </p:txBody>
      </p:sp>
      <p:pic>
        <p:nvPicPr>
          <p:cNvPr id="284" name="Google Shape;284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8550" y="1814500"/>
            <a:ext cx="171450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6413" y="2164463"/>
            <a:ext cx="2351174" cy="814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/>
          <p:nvPr>
            <p:ph type="ctrTitle"/>
          </p:nvPr>
        </p:nvSpPr>
        <p:spPr>
          <a:xfrm>
            <a:off x="429150" y="1026600"/>
            <a:ext cx="8285700" cy="25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There are many similarities between sports and other forms of entertainment as each activity is one that entertains or occupies our time.  Any of the following could represent a form of entertainment: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200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Watching a Broadway show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Listening to music on your mobile device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Streaming a movie on your TV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Watching your favorite football team play at the team’s home stadium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Playing a game of soccer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200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2000"/>
              </a:spcBef>
              <a:spcAft>
                <a:spcPts val="2000"/>
              </a:spcAft>
              <a:buNone/>
            </a:pPr>
            <a:r>
              <a:t/>
            </a:r>
            <a:endParaRPr b="0"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2" name="Google Shape;17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4" name="Google Shape;174;p39"/>
          <p:cNvSpPr txBox="1"/>
          <p:nvPr>
            <p:ph idx="4294967295" type="title"/>
          </p:nvPr>
        </p:nvSpPr>
        <p:spPr>
          <a:xfrm>
            <a:off x="148350" y="61325"/>
            <a:ext cx="8847300" cy="9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Sports are a form of entertainment</a:t>
            </a:r>
            <a:endParaRPr b="1" sz="30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39"/>
          <p:cNvCxnSpPr/>
          <p:nvPr/>
        </p:nvCxnSpPr>
        <p:spPr>
          <a:xfrm>
            <a:off x="3842700" y="799425"/>
            <a:ext cx="1458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2" name="Google Shape;182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2363" y="111850"/>
            <a:ext cx="4599276" cy="4599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/>
          <p:nvPr>
            <p:ph idx="1" type="subTitle"/>
          </p:nvPr>
        </p:nvSpPr>
        <p:spPr>
          <a:xfrm>
            <a:off x="572425" y="1594925"/>
            <a:ext cx="77121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ESPN broadcasts a number of events such as the National Spelling Bee and a hot dog eating contest.  Because the event is aired on a channel that typically covers sports, would you define those events as sports or entertainment?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How would you define the network’s annual ESPY Awards show?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Do you think Esports represent an example of sports or entertainment?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2"/>
          <p:cNvSpPr txBox="1"/>
          <p:nvPr>
            <p:ph type="title"/>
          </p:nvPr>
        </p:nvSpPr>
        <p:spPr>
          <a:xfrm>
            <a:off x="3437700" y="1243975"/>
            <a:ext cx="2244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EMOTION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42"/>
          <p:cNvSpPr txBox="1"/>
          <p:nvPr>
            <p:ph idx="1" type="subTitle"/>
          </p:nvPr>
        </p:nvSpPr>
        <p:spPr>
          <a:xfrm>
            <a:off x="3538497" y="2175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Traditionally, consumers of sports products have an emotional investment or interest in the outcome of the event (winning vs. losing, close games vs. “blow outs”)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42"/>
          <p:cNvSpPr txBox="1"/>
          <p:nvPr>
            <p:ph idx="2" type="title"/>
          </p:nvPr>
        </p:nvSpPr>
        <p:spPr>
          <a:xfrm>
            <a:off x="5799949" y="1243975"/>
            <a:ext cx="26679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42"/>
          <p:cNvSpPr txBox="1"/>
          <p:nvPr>
            <p:ph idx="3" type="subTitle"/>
          </p:nvPr>
        </p:nvSpPr>
        <p:spPr>
          <a:xfrm>
            <a:off x="6028550" y="2175075"/>
            <a:ext cx="21633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Entertainment consumers are less likely to demonstrate high levels of team or brand loyalty, but rather prefer to satisfy their own entertainment needs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42"/>
          <p:cNvSpPr txBox="1"/>
          <p:nvPr>
            <p:ph idx="4" type="title"/>
          </p:nvPr>
        </p:nvSpPr>
        <p:spPr>
          <a:xfrm>
            <a:off x="1023847" y="1243975"/>
            <a:ext cx="2067000" cy="548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UNSCRIPTED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42"/>
          <p:cNvSpPr txBox="1"/>
          <p:nvPr>
            <p:ph idx="5" type="subTitle"/>
          </p:nvPr>
        </p:nvSpPr>
        <p:spPr>
          <a:xfrm>
            <a:off x="1048447" y="2175075"/>
            <a:ext cx="20670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Consumers of sports do not know the outcome of the event in which they are participating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42"/>
          <p:cNvCxnSpPr/>
          <p:nvPr/>
        </p:nvCxnSpPr>
        <p:spPr>
          <a:xfrm>
            <a:off x="1883350" y="19365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cxnSp>
        <p:nvCxnSpPr>
          <p:cNvPr id="203" name="Google Shape;203;p42"/>
          <p:cNvCxnSpPr/>
          <p:nvPr/>
        </p:nvCxnSpPr>
        <p:spPr>
          <a:xfrm>
            <a:off x="4373400" y="19365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cxnSp>
        <p:nvCxnSpPr>
          <p:cNvPr id="204" name="Google Shape;204;p42"/>
          <p:cNvCxnSpPr/>
          <p:nvPr/>
        </p:nvCxnSpPr>
        <p:spPr>
          <a:xfrm>
            <a:off x="6863450" y="1936560"/>
            <a:ext cx="3972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sp>
        <p:nvSpPr>
          <p:cNvPr id="205" name="Google Shape;205;p42"/>
          <p:cNvSpPr txBox="1"/>
          <p:nvPr>
            <p:ph type="title"/>
          </p:nvPr>
        </p:nvSpPr>
        <p:spPr>
          <a:xfrm>
            <a:off x="148350" y="61325"/>
            <a:ext cx="8847300" cy="90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DIFFERENCES</a:t>
            </a:r>
            <a:endParaRPr b="1" sz="30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6" name="Google Shape;206;p42"/>
          <p:cNvCxnSpPr/>
          <p:nvPr/>
        </p:nvCxnSpPr>
        <p:spPr>
          <a:xfrm>
            <a:off x="3830400" y="1099800"/>
            <a:ext cx="1458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3"/>
          <p:cNvSpPr txBox="1"/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LOYALTY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43"/>
          <p:cNvSpPr txBox="1"/>
          <p:nvPr>
            <p:ph idx="1" type="subTitle"/>
          </p:nvPr>
        </p:nvSpPr>
        <p:spPr>
          <a:xfrm>
            <a:off x="938500" y="1093575"/>
            <a:ext cx="67662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Arial"/>
                <a:ea typeface="Arial"/>
                <a:cs typeface="Arial"/>
                <a:sym typeface="Arial"/>
              </a:rPr>
              <a:t>Customer loyalty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is a customer decision to become a repeat consumer of a particular product or brand.  Entertainment consumers are less likely to demonstrate high levels of team or brand loyalty, but rather prefer to satisfy their own entertainment needs.  If a company’s movie, book, sitcom, amusement ride, video game, magazine, CD, DVD, or video does not deliver the expected level of entertainment, it is likely that the consumer will turn to a competitor’s product. 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3" name="Google Shape;213;p4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  <a:effectLst>
            <a:outerShdw blurRad="57150" rotWithShape="0" algn="bl" dir="5400000" dist="19050">
              <a:srgbClr val="FFFFFF">
                <a:alpha val="50000"/>
              </a:srgbClr>
            </a:outerShdw>
          </a:effectLst>
        </p:spPr>
      </p:cxnSp>
      <p:pic>
        <p:nvPicPr>
          <p:cNvPr id="214" name="Google Shape;21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4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4"/>
          <p:cNvSpPr txBox="1"/>
          <p:nvPr>
            <p:ph type="ctrTitle"/>
          </p:nvPr>
        </p:nvSpPr>
        <p:spPr>
          <a:xfrm>
            <a:off x="590250" y="2050550"/>
            <a:ext cx="7963500" cy="25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Cross promotion is the convergence of two entertainment properties working together to market products or services.  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2000"/>
              </a:spcBef>
              <a:spcAft>
                <a:spcPts val="2000"/>
              </a:spcAft>
              <a:buNone/>
            </a:pPr>
            <a:r>
              <a:rPr b="0" lang="en" sz="1800">
                <a:latin typeface="Arial"/>
                <a:ea typeface="Arial"/>
                <a:cs typeface="Arial"/>
                <a:sym typeface="Arial"/>
              </a:rPr>
              <a:t>For example, The Weeknd performing virtually at half time of the 2021 Super Bowl represents an example of cross promotion.</a:t>
            </a:r>
            <a:endParaRPr b="0" sz="18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1" name="Google Shape;22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4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23" name="Google Shape;223;p44"/>
          <p:cNvSpPr txBox="1"/>
          <p:nvPr>
            <p:ph idx="4294967295" type="title"/>
          </p:nvPr>
        </p:nvSpPr>
        <p:spPr>
          <a:xfrm>
            <a:off x="182625" y="728075"/>
            <a:ext cx="8847300" cy="9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CROSS PROMOTION</a:t>
            </a:r>
            <a:endParaRPr b="1" sz="31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4" name="Google Shape;224;p44"/>
          <p:cNvCxnSpPr/>
          <p:nvPr/>
        </p:nvCxnSpPr>
        <p:spPr>
          <a:xfrm>
            <a:off x="3842700" y="1632875"/>
            <a:ext cx="1458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5"/>
          <p:cNvSpPr txBox="1"/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DID YOU KNOW?</a:t>
            </a:r>
            <a:endParaRPr b="1" sz="35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0" name="Google Shape;230;p45"/>
          <p:cNvSpPr txBox="1"/>
          <p:nvPr>
            <p:ph idx="1" type="subTitle"/>
          </p:nvPr>
        </p:nvSpPr>
        <p:spPr>
          <a:xfrm>
            <a:off x="572425" y="1594925"/>
            <a:ext cx="8070300" cy="20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How much do performers like The Weeknd get paid for appearing during the Super Bowl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Halftime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 Show? 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answer?  NOTHING.  The NFL does not pay the performers anything for appearing.  However, the millions of viewers tuning in provide performers’ brands and music sales a significant boost, providing at least some compensation for their efforts.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233" name="Google Shape;233;p45"/>
          <p:cNvPicPr preferRelativeResize="0"/>
          <p:nvPr/>
        </p:nvPicPr>
        <p:blipFill rotWithShape="1">
          <a:blip r:embed="rId4">
            <a:alphaModFix/>
          </a:blip>
          <a:srcRect b="26147" l="0" r="0" t="23982"/>
          <a:stretch/>
        </p:blipFill>
        <p:spPr>
          <a:xfrm>
            <a:off x="799000" y="175075"/>
            <a:ext cx="1006524" cy="1254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4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2021. Sports Career Consulting, LLC.</a:t>
            </a:r>
            <a:endParaRPr sz="80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40" name="Google Shape;240;p46"/>
          <p:cNvSpPr txBox="1"/>
          <p:nvPr>
            <p:ph idx="4294967295" type="title"/>
          </p:nvPr>
        </p:nvSpPr>
        <p:spPr>
          <a:xfrm>
            <a:off x="148350" y="140325"/>
            <a:ext cx="8847300" cy="90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Cross Promotion</a:t>
            </a:r>
            <a:endParaRPr b="1" sz="3000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1" name="Google Shape;241;p46"/>
          <p:cNvCxnSpPr/>
          <p:nvPr/>
        </p:nvCxnSpPr>
        <p:spPr>
          <a:xfrm>
            <a:off x="3842700" y="966125"/>
            <a:ext cx="14586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2" name="Google Shape;242;p46"/>
          <p:cNvSpPr txBox="1"/>
          <p:nvPr/>
        </p:nvSpPr>
        <p:spPr>
          <a:xfrm>
            <a:off x="1100025" y="3451300"/>
            <a:ext cx="77841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Can be a very effective branding and marketing tool</a:t>
            </a:r>
            <a:endParaRPr sz="25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lt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Must </a:t>
            </a:r>
            <a:r>
              <a:rPr lang="en" sz="2500">
                <a:solidFill>
                  <a:schemeClr val="lt1"/>
                </a:solidFill>
              </a:rPr>
              <a:t>benefit</a:t>
            </a:r>
            <a:r>
              <a:rPr lang="en" sz="2500">
                <a:solidFill>
                  <a:schemeClr val="lt1"/>
                </a:solidFill>
              </a:rPr>
              <a:t> all parties to be successful</a:t>
            </a:r>
            <a:endParaRPr sz="2500">
              <a:solidFill>
                <a:schemeClr val="lt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lt1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AutoNum type="arabicParenR"/>
            </a:pPr>
            <a:r>
              <a:rPr lang="en" sz="2500">
                <a:solidFill>
                  <a:schemeClr val="lt1"/>
                </a:solidFill>
              </a:rPr>
              <a:t>Is not always successful</a:t>
            </a:r>
            <a:endParaRPr sz="25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