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24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29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33.xml"/>
  <Override ContentType="application/vnd.openxmlformats-officedocument.presentationml.slideLayout+xml" PartName="/ppt/slideLayouts/slideLayout25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34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21.xml"/>
  <Override ContentType="application/vnd.openxmlformats-officedocument.presentationml.slideLayout+xml" PartName="/ppt/slideLayouts/slideLayout30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26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35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31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8.xml"/>
  <Override ContentType="application/vnd.openxmlformats-officedocument.presentationml.slideLayout+xml" PartName="/ppt/slideLayouts/slideLayout27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32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83" r:id="rId3"/>
    <p:sldMasterId id="2147483684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slideMaster" Target="slideMasters/slideMaster2.xml"/><Relationship Id="rId9" Type="http://schemas.openxmlformats.org/officeDocument/2006/relationships/slide" Target="slides/slide4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6" Type="http://schemas.openxmlformats.org/officeDocument/2006/relationships/slide" Target="slides/slide11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8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0" name="Google Shape;160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8" name="Shape 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Google Shape;249;ge726d6fb02_1_37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0" name="Google Shape;250;ge726d6fb02_1_37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8" name="Shape 2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" name="Google Shape;259;g7f9262ee2f_0_2444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0" name="Google Shape;260;g7f9262ee2f_0_2444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7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ge6582acff3_0_32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9" name="Google Shape;169;ge6582acff3_0_32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7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ge6582acff3_0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9" name="Google Shape;179;ge6582acff3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7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ge726d6fb02_1_32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9" name="Google Shape;189;ge726d6fb02_1_32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7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ge726d6fb02_2_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9" name="Google Shape;199;ge726d6fb02_2_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8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Google Shape;209;ge726d6fb02_1_33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0" name="Google Shape;210;ge726d6fb02_1_33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8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Google Shape;219;ge726d6fb02_1_34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0" name="Google Shape;220;ge726d6fb02_1_34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8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Google Shape;229;ge726d6fb02_1_35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0" name="Google Shape;230;ge726d6fb02_1_35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8" name="Shape 2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" name="Google Shape;239;ge726d6fb02_1_35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0" name="Google Shape;240;ge726d6fb02_1_35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hyperlink" Target="http://bit.ly/2Tynxth" TargetMode="External"/><Relationship Id="rId3" Type="http://schemas.openxmlformats.org/officeDocument/2006/relationships/hyperlink" Target="http://bit.ly/2TyoMsr" TargetMode="External"/><Relationship Id="rId4" Type="http://schemas.openxmlformats.org/officeDocument/2006/relationships/hyperlink" Target="http://bit.ly/2TtBDfr" TargetMode="External"/></Relationships>
</file>

<file path=ppt/slideLayouts/_rels/slideLayout3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4.png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8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2"/>
          <p:cNvSpPr txBox="1"/>
          <p:nvPr>
            <p:ph type="ctrTitle"/>
          </p:nvPr>
        </p:nvSpPr>
        <p:spPr>
          <a:xfrm>
            <a:off x="2175900" y="1950100"/>
            <a:ext cx="4792200" cy="644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0" name="Google Shape;10;p2"/>
          <p:cNvSpPr txBox="1"/>
          <p:nvPr>
            <p:ph idx="1" type="subTitle"/>
          </p:nvPr>
        </p:nvSpPr>
        <p:spPr>
          <a:xfrm>
            <a:off x="2044200" y="3704650"/>
            <a:ext cx="5055600" cy="464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 sz="1400">
                <a:solidFill>
                  <a:schemeClr val="accen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11"/>
          <p:cNvSpPr txBox="1"/>
          <p:nvPr>
            <p:ph hasCustomPrompt="1" type="title"/>
          </p:nvPr>
        </p:nvSpPr>
        <p:spPr>
          <a:xfrm>
            <a:off x="1920750" y="1634425"/>
            <a:ext cx="5302500" cy="1116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39" name="Google Shape;39;p11"/>
          <p:cNvSpPr txBox="1"/>
          <p:nvPr>
            <p:ph idx="1" type="body"/>
          </p:nvPr>
        </p:nvSpPr>
        <p:spPr>
          <a:xfrm>
            <a:off x="2786550" y="3094475"/>
            <a:ext cx="3570900" cy="567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Char char="●"/>
              <a:defRPr>
                <a:solidFill>
                  <a:schemeClr val="accent1"/>
                </a:solidFill>
              </a:defRPr>
            </a:lvl1pPr>
            <a:lvl2pPr indent="-342900" lvl="1" marL="914400" algn="ctr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800"/>
              <a:buChar char="○"/>
              <a:defRPr sz="1800">
                <a:solidFill>
                  <a:schemeClr val="accent1"/>
                </a:solidFill>
              </a:defRPr>
            </a:lvl2pPr>
            <a:lvl3pPr indent="-342900" lvl="2" marL="1371600" algn="ctr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800"/>
              <a:buChar char="■"/>
              <a:defRPr sz="1800">
                <a:solidFill>
                  <a:schemeClr val="accent1"/>
                </a:solidFill>
              </a:defRPr>
            </a:lvl3pPr>
            <a:lvl4pPr indent="-342900" lvl="3" marL="1828800" algn="ctr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800"/>
              <a:buChar char="●"/>
              <a:defRPr sz="1800">
                <a:solidFill>
                  <a:schemeClr val="accent1"/>
                </a:solidFill>
              </a:defRPr>
            </a:lvl4pPr>
            <a:lvl5pPr indent="-342900" lvl="4" marL="2286000" algn="ctr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800"/>
              <a:buChar char="○"/>
              <a:defRPr sz="1800">
                <a:solidFill>
                  <a:schemeClr val="accent1"/>
                </a:solidFill>
              </a:defRPr>
            </a:lvl5pPr>
            <a:lvl6pPr indent="-342900" lvl="5" marL="2743200" algn="ctr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800"/>
              <a:buChar char="■"/>
              <a:defRPr sz="1800">
                <a:solidFill>
                  <a:schemeClr val="accent1"/>
                </a:solidFill>
              </a:defRPr>
            </a:lvl6pPr>
            <a:lvl7pPr indent="-342900" lvl="6" marL="3200400" algn="ctr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800"/>
              <a:buChar char="●"/>
              <a:defRPr sz="1800">
                <a:solidFill>
                  <a:schemeClr val="accent1"/>
                </a:solidFill>
              </a:defRPr>
            </a:lvl7pPr>
            <a:lvl8pPr indent="-342900" lvl="7" marL="3657600" algn="ctr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800"/>
              <a:buChar char="○"/>
              <a:defRPr sz="1800">
                <a:solidFill>
                  <a:schemeClr val="accent1"/>
                </a:solidFill>
              </a:defRPr>
            </a:lvl8pPr>
            <a:lvl9pPr indent="-342900" lvl="8" marL="4114800" algn="ctr">
              <a:spcBef>
                <a:spcPts val="1600"/>
              </a:spcBef>
              <a:spcAft>
                <a:spcPts val="1600"/>
              </a:spcAft>
              <a:buClr>
                <a:schemeClr val="accent1"/>
              </a:buClr>
              <a:buSzPts val="1800"/>
              <a:buChar char="■"/>
              <a:defRPr sz="1800">
                <a:solidFill>
                  <a:schemeClr val="accen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Bullet Points">
  <p:cSld name="CAPTION_ONLY_3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3"/>
          <p:cNvSpPr txBox="1"/>
          <p:nvPr>
            <p:ph type="title"/>
          </p:nvPr>
        </p:nvSpPr>
        <p:spPr>
          <a:xfrm>
            <a:off x="938500" y="445025"/>
            <a:ext cx="5735700" cy="94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43" name="Google Shape;43;p13"/>
          <p:cNvSpPr txBox="1"/>
          <p:nvPr>
            <p:ph idx="1" type="body"/>
          </p:nvPr>
        </p:nvSpPr>
        <p:spPr>
          <a:xfrm>
            <a:off x="938500" y="1246025"/>
            <a:ext cx="7172100" cy="303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1625" lvl="0" marL="4572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"/>
              <a:buChar char="●"/>
              <a:defRPr sz="1150">
                <a:solidFill>
                  <a:schemeClr val="lt1"/>
                </a:solidFill>
              </a:defRPr>
            </a:lvl1pPr>
            <a:lvl2pPr indent="-301625" lvl="1" marL="9144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50"/>
              <a:buChar char="○"/>
              <a:defRPr sz="1150">
                <a:solidFill>
                  <a:schemeClr val="lt1"/>
                </a:solidFill>
              </a:defRPr>
            </a:lvl2pPr>
            <a:lvl3pPr indent="-301625" lvl="2" marL="13716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50"/>
              <a:buChar char="■"/>
              <a:defRPr sz="1150">
                <a:solidFill>
                  <a:schemeClr val="lt1"/>
                </a:solidFill>
              </a:defRPr>
            </a:lvl3pPr>
            <a:lvl4pPr indent="-301625" lvl="3" marL="18288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50"/>
              <a:buChar char="●"/>
              <a:defRPr sz="1150">
                <a:solidFill>
                  <a:schemeClr val="lt1"/>
                </a:solidFill>
              </a:defRPr>
            </a:lvl4pPr>
            <a:lvl5pPr indent="-301625" lvl="4" marL="22860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50"/>
              <a:buChar char="○"/>
              <a:defRPr sz="1150">
                <a:solidFill>
                  <a:schemeClr val="lt1"/>
                </a:solidFill>
              </a:defRPr>
            </a:lvl5pPr>
            <a:lvl6pPr indent="-301625" lvl="5" marL="27432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50"/>
              <a:buChar char="■"/>
              <a:defRPr sz="1150">
                <a:solidFill>
                  <a:schemeClr val="lt1"/>
                </a:solidFill>
              </a:defRPr>
            </a:lvl6pPr>
            <a:lvl7pPr indent="-301625" lvl="6" marL="32004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50"/>
              <a:buChar char="●"/>
              <a:defRPr sz="1150">
                <a:solidFill>
                  <a:schemeClr val="lt1"/>
                </a:solidFill>
              </a:defRPr>
            </a:lvl7pPr>
            <a:lvl8pPr indent="-301625" lvl="7" marL="36576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50"/>
              <a:buChar char="○"/>
              <a:defRPr sz="1150">
                <a:solidFill>
                  <a:schemeClr val="lt1"/>
                </a:solidFill>
              </a:defRPr>
            </a:lvl8pPr>
            <a:lvl9pPr indent="-301625" lvl="8" marL="4114800" rtl="0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150"/>
              <a:buChar char="■"/>
              <a:defRPr sz="1150"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able of contents">
  <p:cSld name="SECTION_TITLE_AND_DESCRIPTION_1_1_3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4"/>
          <p:cNvSpPr txBox="1"/>
          <p:nvPr>
            <p:ph type="title"/>
          </p:nvPr>
        </p:nvSpPr>
        <p:spPr>
          <a:xfrm>
            <a:off x="3538497" y="2615575"/>
            <a:ext cx="2067000" cy="548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46" name="Google Shape;46;p14"/>
          <p:cNvSpPr txBox="1"/>
          <p:nvPr>
            <p:ph idx="1" type="subTitle"/>
          </p:nvPr>
        </p:nvSpPr>
        <p:spPr>
          <a:xfrm>
            <a:off x="3538497" y="3148075"/>
            <a:ext cx="20670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47" name="Google Shape;47;p14"/>
          <p:cNvSpPr txBox="1"/>
          <p:nvPr>
            <p:ph idx="2" type="title"/>
          </p:nvPr>
        </p:nvSpPr>
        <p:spPr>
          <a:xfrm>
            <a:off x="6028553" y="2615575"/>
            <a:ext cx="2067000" cy="548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48" name="Google Shape;48;p14"/>
          <p:cNvSpPr txBox="1"/>
          <p:nvPr>
            <p:ph idx="3" type="subTitle"/>
          </p:nvPr>
        </p:nvSpPr>
        <p:spPr>
          <a:xfrm>
            <a:off x="6028553" y="3148075"/>
            <a:ext cx="20670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49" name="Google Shape;49;p14"/>
          <p:cNvSpPr txBox="1"/>
          <p:nvPr>
            <p:ph idx="4" type="title"/>
          </p:nvPr>
        </p:nvSpPr>
        <p:spPr>
          <a:xfrm>
            <a:off x="1048447" y="2615575"/>
            <a:ext cx="2067000" cy="548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50" name="Google Shape;50;p14"/>
          <p:cNvSpPr txBox="1"/>
          <p:nvPr>
            <p:ph idx="5" type="subTitle"/>
          </p:nvPr>
        </p:nvSpPr>
        <p:spPr>
          <a:xfrm>
            <a:off x="1048447" y="3148075"/>
            <a:ext cx="20670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51" name="Google Shape;51;p14"/>
          <p:cNvSpPr txBox="1"/>
          <p:nvPr>
            <p:ph hasCustomPrompt="1" idx="6" type="title"/>
          </p:nvPr>
        </p:nvSpPr>
        <p:spPr>
          <a:xfrm>
            <a:off x="1048450" y="1770700"/>
            <a:ext cx="2067000" cy="723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52" name="Google Shape;52;p14"/>
          <p:cNvSpPr txBox="1"/>
          <p:nvPr>
            <p:ph hasCustomPrompt="1" idx="7" type="title"/>
          </p:nvPr>
        </p:nvSpPr>
        <p:spPr>
          <a:xfrm>
            <a:off x="3538500" y="1770700"/>
            <a:ext cx="2067000" cy="723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53" name="Google Shape;53;p14"/>
          <p:cNvSpPr txBox="1"/>
          <p:nvPr>
            <p:ph hasCustomPrompt="1" idx="8" type="title"/>
          </p:nvPr>
        </p:nvSpPr>
        <p:spPr>
          <a:xfrm>
            <a:off x="6028550" y="1770700"/>
            <a:ext cx="2067000" cy="723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9pPr>
          </a:lstStyle>
          <a:p>
            <a:r>
              <a:t>xx%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Text">
  <p:cSld name="TITLE_1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5"/>
          <p:cNvSpPr txBox="1"/>
          <p:nvPr>
            <p:ph type="ctrTitle"/>
          </p:nvPr>
        </p:nvSpPr>
        <p:spPr>
          <a:xfrm>
            <a:off x="4285500" y="2832875"/>
            <a:ext cx="3657300" cy="644700"/>
          </a:xfrm>
          <a:prstGeom prst="rect">
            <a:avLst/>
          </a:prstGeom>
          <a:effectLst>
            <a:outerShdw blurRad="57150" rotWithShape="0" algn="bl" dir="5400000" dist="19050">
              <a:srgbClr val="76A5AF">
                <a:alpha val="88000"/>
              </a:srgbClr>
            </a:outerShdw>
          </a:effectLst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b="1" sz="6000">
                <a:solidFill>
                  <a:schemeClr val="lt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56" name="Google Shape;56;p15"/>
          <p:cNvSpPr txBox="1"/>
          <p:nvPr>
            <p:ph idx="1" type="subTitle"/>
          </p:nvPr>
        </p:nvSpPr>
        <p:spPr>
          <a:xfrm>
            <a:off x="4144050" y="3549850"/>
            <a:ext cx="3940200" cy="464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 sz="1400">
                <a:solidFill>
                  <a:schemeClr val="accent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Quote">
  <p:cSld name="TITLE_1_1"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16"/>
          <p:cNvSpPr txBox="1"/>
          <p:nvPr>
            <p:ph type="ctrTitle"/>
          </p:nvPr>
        </p:nvSpPr>
        <p:spPr>
          <a:xfrm>
            <a:off x="1850525" y="1157925"/>
            <a:ext cx="5442900" cy="2603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b="1" sz="3000">
                <a:solidFill>
                  <a:schemeClr val="lt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b="1" sz="3000">
                <a:solidFill>
                  <a:schemeClr val="lt1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b="1" sz="3000">
                <a:solidFill>
                  <a:schemeClr val="lt1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b="1" sz="3000">
                <a:solidFill>
                  <a:schemeClr val="lt1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b="1" sz="3000">
                <a:solidFill>
                  <a:schemeClr val="lt1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b="1" sz="3000">
                <a:solidFill>
                  <a:schemeClr val="lt1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b="1" sz="3000">
                <a:solidFill>
                  <a:schemeClr val="lt1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b="1" sz="3000">
                <a:solidFill>
                  <a:schemeClr val="lt1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b="1" sz="30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59" name="Google Shape;59;p16"/>
          <p:cNvSpPr txBox="1"/>
          <p:nvPr>
            <p:ph idx="1" type="subTitle"/>
          </p:nvPr>
        </p:nvSpPr>
        <p:spPr>
          <a:xfrm>
            <a:off x="2481900" y="3945600"/>
            <a:ext cx="4180200" cy="464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 sz="1400">
                <a:solidFill>
                  <a:schemeClr val="accent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Two Columns">
  <p:cSld name="SECTION_TITLE_AND_DESCRIPTION_1"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17"/>
          <p:cNvSpPr txBox="1"/>
          <p:nvPr>
            <p:ph type="title"/>
          </p:nvPr>
        </p:nvSpPr>
        <p:spPr>
          <a:xfrm>
            <a:off x="1937338" y="2463175"/>
            <a:ext cx="2390100" cy="548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62" name="Google Shape;62;p17"/>
          <p:cNvSpPr txBox="1"/>
          <p:nvPr>
            <p:ph idx="1" type="subTitle"/>
          </p:nvPr>
        </p:nvSpPr>
        <p:spPr>
          <a:xfrm>
            <a:off x="1937338" y="3148075"/>
            <a:ext cx="23901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63" name="Google Shape;63;p17"/>
          <p:cNvSpPr txBox="1"/>
          <p:nvPr>
            <p:ph idx="2" type="title"/>
          </p:nvPr>
        </p:nvSpPr>
        <p:spPr>
          <a:xfrm>
            <a:off x="4816563" y="2463175"/>
            <a:ext cx="2390100" cy="548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64" name="Google Shape;64;p17"/>
          <p:cNvSpPr txBox="1"/>
          <p:nvPr>
            <p:ph idx="3" type="subTitle"/>
          </p:nvPr>
        </p:nvSpPr>
        <p:spPr>
          <a:xfrm>
            <a:off x="4816563" y="3148075"/>
            <a:ext cx="23901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65" name="Google Shape;65;p17"/>
          <p:cNvSpPr txBox="1"/>
          <p:nvPr>
            <p:ph idx="4" type="title"/>
          </p:nvPr>
        </p:nvSpPr>
        <p:spPr>
          <a:xfrm>
            <a:off x="938500" y="445025"/>
            <a:ext cx="4629300" cy="94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Three Columns ">
  <p:cSld name="SECTION_TITLE_AND_DESCRIPTION_1_1"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8"/>
          <p:cNvSpPr txBox="1"/>
          <p:nvPr>
            <p:ph type="title"/>
          </p:nvPr>
        </p:nvSpPr>
        <p:spPr>
          <a:xfrm>
            <a:off x="3538497" y="2767975"/>
            <a:ext cx="2067000" cy="548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68" name="Google Shape;68;p18"/>
          <p:cNvSpPr txBox="1"/>
          <p:nvPr>
            <p:ph idx="1" type="subTitle"/>
          </p:nvPr>
        </p:nvSpPr>
        <p:spPr>
          <a:xfrm>
            <a:off x="3538497" y="3452875"/>
            <a:ext cx="20670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69" name="Google Shape;69;p18"/>
          <p:cNvSpPr txBox="1"/>
          <p:nvPr>
            <p:ph idx="2" type="title"/>
          </p:nvPr>
        </p:nvSpPr>
        <p:spPr>
          <a:xfrm>
            <a:off x="6028553" y="2767975"/>
            <a:ext cx="2067000" cy="548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70" name="Google Shape;70;p18"/>
          <p:cNvSpPr txBox="1"/>
          <p:nvPr>
            <p:ph idx="3" type="subTitle"/>
          </p:nvPr>
        </p:nvSpPr>
        <p:spPr>
          <a:xfrm>
            <a:off x="6028553" y="3452875"/>
            <a:ext cx="20670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71" name="Google Shape;71;p18"/>
          <p:cNvSpPr txBox="1"/>
          <p:nvPr>
            <p:ph idx="4" type="title"/>
          </p:nvPr>
        </p:nvSpPr>
        <p:spPr>
          <a:xfrm>
            <a:off x="938500" y="445025"/>
            <a:ext cx="4629300" cy="94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72" name="Google Shape;72;p18"/>
          <p:cNvSpPr txBox="1"/>
          <p:nvPr>
            <p:ph idx="5" type="title"/>
          </p:nvPr>
        </p:nvSpPr>
        <p:spPr>
          <a:xfrm>
            <a:off x="1048447" y="2767975"/>
            <a:ext cx="2067000" cy="548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73" name="Google Shape;73;p18"/>
          <p:cNvSpPr txBox="1"/>
          <p:nvPr>
            <p:ph idx="6" type="subTitle"/>
          </p:nvPr>
        </p:nvSpPr>
        <p:spPr>
          <a:xfrm>
            <a:off x="1048447" y="3452875"/>
            <a:ext cx="20670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text">
  <p:cSld name="TITLE_1_1_1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9"/>
          <p:cNvSpPr txBox="1"/>
          <p:nvPr>
            <p:ph type="ctrTitle"/>
          </p:nvPr>
        </p:nvSpPr>
        <p:spPr>
          <a:xfrm>
            <a:off x="1273500" y="1369000"/>
            <a:ext cx="6597000" cy="210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500"/>
              <a:buNone/>
              <a:defRPr b="1" sz="4500">
                <a:solidFill>
                  <a:schemeClr val="lt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76" name="Google Shape;76;p19"/>
          <p:cNvSpPr txBox="1"/>
          <p:nvPr>
            <p:ph idx="1" type="subTitle"/>
          </p:nvPr>
        </p:nvSpPr>
        <p:spPr>
          <a:xfrm>
            <a:off x="2481900" y="2519525"/>
            <a:ext cx="4180200" cy="464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 sz="1400">
                <a:solidFill>
                  <a:schemeClr val="accent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Design">
  <p:cSld name="CAPTION_ONLY_1"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20"/>
          <p:cNvSpPr txBox="1"/>
          <p:nvPr>
            <p:ph type="title"/>
          </p:nvPr>
        </p:nvSpPr>
        <p:spPr>
          <a:xfrm>
            <a:off x="938500" y="445025"/>
            <a:ext cx="4702200" cy="94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3"/>
          <p:cNvSpPr txBox="1"/>
          <p:nvPr>
            <p:ph type="title"/>
          </p:nvPr>
        </p:nvSpPr>
        <p:spPr>
          <a:xfrm>
            <a:off x="3762670" y="3177750"/>
            <a:ext cx="3068700" cy="598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3" name="Google Shape;13;p3"/>
          <p:cNvSpPr txBox="1"/>
          <p:nvPr>
            <p:ph hasCustomPrompt="1" idx="2" type="title"/>
          </p:nvPr>
        </p:nvSpPr>
        <p:spPr>
          <a:xfrm>
            <a:off x="1048270" y="3287500"/>
            <a:ext cx="2412900" cy="931500"/>
          </a:xfrm>
          <a:prstGeom prst="rect">
            <a:avLst/>
          </a:prstGeom>
          <a:effectLst>
            <a:outerShdw blurRad="114300" rotWithShape="0" algn="bl" dir="6360000" dist="28575">
              <a:schemeClr val="accent1">
                <a:alpha val="50000"/>
              </a:scheme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14" name="Google Shape;14;p3"/>
          <p:cNvSpPr txBox="1"/>
          <p:nvPr>
            <p:ph idx="1" type="subTitle"/>
          </p:nvPr>
        </p:nvSpPr>
        <p:spPr>
          <a:xfrm>
            <a:off x="3762670" y="3720650"/>
            <a:ext cx="3068700" cy="464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 sz="1400">
                <a:solidFill>
                  <a:schemeClr val="accent1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Design 1">
  <p:cSld name="CAPTION_ONLY_1_1"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21"/>
          <p:cNvSpPr txBox="1"/>
          <p:nvPr>
            <p:ph type="title"/>
          </p:nvPr>
        </p:nvSpPr>
        <p:spPr>
          <a:xfrm>
            <a:off x="938500" y="445025"/>
            <a:ext cx="4702200" cy="94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Design 2">
  <p:cSld name="CAPTION_ONLY_1_1_1"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22"/>
          <p:cNvSpPr txBox="1"/>
          <p:nvPr>
            <p:ph type="title"/>
          </p:nvPr>
        </p:nvSpPr>
        <p:spPr>
          <a:xfrm>
            <a:off x="938500" y="445025"/>
            <a:ext cx="4702200" cy="94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Design 3">
  <p:cSld name="CAPTION_ONLY_1_1_1_2"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23"/>
          <p:cNvSpPr txBox="1"/>
          <p:nvPr>
            <p:ph type="title"/>
          </p:nvPr>
        </p:nvSpPr>
        <p:spPr>
          <a:xfrm>
            <a:off x="938500" y="445025"/>
            <a:ext cx="4702200" cy="94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Two Lists">
  <p:cSld name="SECTION_TITLE_AND_DESCRIPTION_1_3"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24"/>
          <p:cNvSpPr txBox="1"/>
          <p:nvPr>
            <p:ph type="title"/>
          </p:nvPr>
        </p:nvSpPr>
        <p:spPr>
          <a:xfrm>
            <a:off x="938500" y="445025"/>
            <a:ext cx="4964700" cy="94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87" name="Google Shape;87;p24"/>
          <p:cNvSpPr txBox="1"/>
          <p:nvPr>
            <p:ph idx="1" type="body"/>
          </p:nvPr>
        </p:nvSpPr>
        <p:spPr>
          <a:xfrm>
            <a:off x="1067241" y="2651775"/>
            <a:ext cx="3258900" cy="1795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 sz="1400">
                <a:solidFill>
                  <a:schemeClr val="lt1"/>
                </a:solidFill>
              </a:defRPr>
            </a:lvl1pPr>
            <a:lvl2pPr indent="-317500" lvl="1" marL="914400" rtl="0"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 rtl="0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88" name="Google Shape;88;p24"/>
          <p:cNvSpPr txBox="1"/>
          <p:nvPr>
            <p:ph idx="2" type="body"/>
          </p:nvPr>
        </p:nvSpPr>
        <p:spPr>
          <a:xfrm>
            <a:off x="4673852" y="2651775"/>
            <a:ext cx="3258900" cy="1795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 sz="1400">
                <a:solidFill>
                  <a:schemeClr val="lt1"/>
                </a:solidFill>
              </a:defRPr>
            </a:lvl1pPr>
            <a:lvl2pPr indent="-317500" lvl="1" marL="914400" rtl="0"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 rtl="0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89" name="Google Shape;89;p24"/>
          <p:cNvSpPr txBox="1"/>
          <p:nvPr>
            <p:ph idx="3" type="title"/>
          </p:nvPr>
        </p:nvSpPr>
        <p:spPr>
          <a:xfrm>
            <a:off x="1213499" y="1955125"/>
            <a:ext cx="3258900" cy="548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90" name="Google Shape;90;p24"/>
          <p:cNvSpPr txBox="1"/>
          <p:nvPr>
            <p:ph idx="4" type="title"/>
          </p:nvPr>
        </p:nvSpPr>
        <p:spPr>
          <a:xfrm>
            <a:off x="4820099" y="1955125"/>
            <a:ext cx="3258900" cy="548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Four Columns">
  <p:cSld name="TITLE_1_1_2"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25"/>
          <p:cNvSpPr txBox="1"/>
          <p:nvPr>
            <p:ph type="title"/>
          </p:nvPr>
        </p:nvSpPr>
        <p:spPr>
          <a:xfrm>
            <a:off x="938500" y="445025"/>
            <a:ext cx="4629300" cy="94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93" name="Google Shape;93;p25"/>
          <p:cNvSpPr txBox="1"/>
          <p:nvPr>
            <p:ph idx="2" type="title"/>
          </p:nvPr>
        </p:nvSpPr>
        <p:spPr>
          <a:xfrm>
            <a:off x="898386" y="3052625"/>
            <a:ext cx="1671600" cy="548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94" name="Google Shape;94;p25"/>
          <p:cNvSpPr txBox="1"/>
          <p:nvPr>
            <p:ph idx="1" type="subTitle"/>
          </p:nvPr>
        </p:nvSpPr>
        <p:spPr>
          <a:xfrm>
            <a:off x="898389" y="3558837"/>
            <a:ext cx="1671600" cy="115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95" name="Google Shape;95;p25"/>
          <p:cNvSpPr txBox="1"/>
          <p:nvPr>
            <p:ph idx="3" type="title"/>
          </p:nvPr>
        </p:nvSpPr>
        <p:spPr>
          <a:xfrm>
            <a:off x="2790261" y="3052625"/>
            <a:ext cx="1671600" cy="548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96" name="Google Shape;96;p25"/>
          <p:cNvSpPr txBox="1"/>
          <p:nvPr>
            <p:ph idx="4" type="subTitle"/>
          </p:nvPr>
        </p:nvSpPr>
        <p:spPr>
          <a:xfrm>
            <a:off x="2790264" y="3558837"/>
            <a:ext cx="1671600" cy="115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97" name="Google Shape;97;p25"/>
          <p:cNvSpPr txBox="1"/>
          <p:nvPr>
            <p:ph idx="5" type="title"/>
          </p:nvPr>
        </p:nvSpPr>
        <p:spPr>
          <a:xfrm>
            <a:off x="4682136" y="3052625"/>
            <a:ext cx="1671600" cy="548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98" name="Google Shape;98;p25"/>
          <p:cNvSpPr txBox="1"/>
          <p:nvPr>
            <p:ph idx="6" type="subTitle"/>
          </p:nvPr>
        </p:nvSpPr>
        <p:spPr>
          <a:xfrm>
            <a:off x="4682139" y="3558837"/>
            <a:ext cx="1671600" cy="115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99" name="Google Shape;99;p25"/>
          <p:cNvSpPr txBox="1"/>
          <p:nvPr>
            <p:ph idx="7" type="title"/>
          </p:nvPr>
        </p:nvSpPr>
        <p:spPr>
          <a:xfrm>
            <a:off x="6574011" y="3052625"/>
            <a:ext cx="1671600" cy="548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00" name="Google Shape;100;p25"/>
          <p:cNvSpPr txBox="1"/>
          <p:nvPr>
            <p:ph idx="8" type="subTitle"/>
          </p:nvPr>
        </p:nvSpPr>
        <p:spPr>
          <a:xfrm>
            <a:off x="6574014" y="3558837"/>
            <a:ext cx="1671600" cy="115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hree Numbers">
  <p:cSld name="CAPTION_ONLY_1_1_1_1"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26"/>
          <p:cNvSpPr txBox="1"/>
          <p:nvPr>
            <p:ph hasCustomPrompt="1" type="title"/>
          </p:nvPr>
        </p:nvSpPr>
        <p:spPr>
          <a:xfrm>
            <a:off x="4996800" y="661843"/>
            <a:ext cx="3159300" cy="723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103" name="Google Shape;103;p26"/>
          <p:cNvSpPr txBox="1"/>
          <p:nvPr>
            <p:ph idx="1" type="subTitle"/>
          </p:nvPr>
        </p:nvSpPr>
        <p:spPr>
          <a:xfrm>
            <a:off x="4911000" y="1265850"/>
            <a:ext cx="3330900" cy="417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 sz="1400">
                <a:solidFill>
                  <a:schemeClr val="accent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9pPr>
          </a:lstStyle>
          <a:p/>
        </p:txBody>
      </p:sp>
      <p:sp>
        <p:nvSpPr>
          <p:cNvPr id="104" name="Google Shape;104;p26"/>
          <p:cNvSpPr txBox="1"/>
          <p:nvPr>
            <p:ph hasCustomPrompt="1" idx="2" type="title"/>
          </p:nvPr>
        </p:nvSpPr>
        <p:spPr>
          <a:xfrm>
            <a:off x="4996800" y="2099193"/>
            <a:ext cx="3159300" cy="723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105" name="Google Shape;105;p26"/>
          <p:cNvSpPr txBox="1"/>
          <p:nvPr>
            <p:ph idx="3" type="subTitle"/>
          </p:nvPr>
        </p:nvSpPr>
        <p:spPr>
          <a:xfrm>
            <a:off x="4911000" y="2703200"/>
            <a:ext cx="3330900" cy="417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 sz="1400">
                <a:solidFill>
                  <a:schemeClr val="accent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9pPr>
          </a:lstStyle>
          <a:p/>
        </p:txBody>
      </p:sp>
      <p:sp>
        <p:nvSpPr>
          <p:cNvPr id="106" name="Google Shape;106;p26"/>
          <p:cNvSpPr txBox="1"/>
          <p:nvPr>
            <p:ph hasCustomPrompt="1" idx="4" type="title"/>
          </p:nvPr>
        </p:nvSpPr>
        <p:spPr>
          <a:xfrm>
            <a:off x="4996800" y="3536543"/>
            <a:ext cx="3159300" cy="723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107" name="Google Shape;107;p26"/>
          <p:cNvSpPr txBox="1"/>
          <p:nvPr>
            <p:ph idx="5" type="subTitle"/>
          </p:nvPr>
        </p:nvSpPr>
        <p:spPr>
          <a:xfrm>
            <a:off x="4911000" y="4140550"/>
            <a:ext cx="3330900" cy="417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 sz="1400">
                <a:solidFill>
                  <a:schemeClr val="accent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Six Columns  ">
  <p:cSld name="SECTION_TITLE_AND_DESCRIPTION_1_1_1"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27"/>
          <p:cNvSpPr txBox="1"/>
          <p:nvPr>
            <p:ph type="title"/>
          </p:nvPr>
        </p:nvSpPr>
        <p:spPr>
          <a:xfrm>
            <a:off x="3538497" y="1818541"/>
            <a:ext cx="2067000" cy="548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10" name="Google Shape;110;p27"/>
          <p:cNvSpPr txBox="1"/>
          <p:nvPr>
            <p:ph idx="1" type="subTitle"/>
          </p:nvPr>
        </p:nvSpPr>
        <p:spPr>
          <a:xfrm>
            <a:off x="3538498" y="2324765"/>
            <a:ext cx="2067000" cy="64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11" name="Google Shape;111;p27"/>
          <p:cNvSpPr txBox="1"/>
          <p:nvPr>
            <p:ph idx="2" type="title"/>
          </p:nvPr>
        </p:nvSpPr>
        <p:spPr>
          <a:xfrm>
            <a:off x="6028553" y="1818541"/>
            <a:ext cx="2067000" cy="548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12" name="Google Shape;112;p27"/>
          <p:cNvSpPr txBox="1"/>
          <p:nvPr>
            <p:ph idx="3" type="subTitle"/>
          </p:nvPr>
        </p:nvSpPr>
        <p:spPr>
          <a:xfrm>
            <a:off x="6028552" y="2324765"/>
            <a:ext cx="2067000" cy="64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13" name="Google Shape;113;p27"/>
          <p:cNvSpPr txBox="1"/>
          <p:nvPr>
            <p:ph idx="4" type="title"/>
          </p:nvPr>
        </p:nvSpPr>
        <p:spPr>
          <a:xfrm>
            <a:off x="938500" y="445025"/>
            <a:ext cx="4629300" cy="94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14" name="Google Shape;114;p27"/>
          <p:cNvSpPr txBox="1"/>
          <p:nvPr>
            <p:ph idx="5" type="title"/>
          </p:nvPr>
        </p:nvSpPr>
        <p:spPr>
          <a:xfrm>
            <a:off x="1048447" y="1818541"/>
            <a:ext cx="2067000" cy="548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15" name="Google Shape;115;p27"/>
          <p:cNvSpPr txBox="1"/>
          <p:nvPr>
            <p:ph idx="6" type="subTitle"/>
          </p:nvPr>
        </p:nvSpPr>
        <p:spPr>
          <a:xfrm>
            <a:off x="1048450" y="2324765"/>
            <a:ext cx="2067000" cy="64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16" name="Google Shape;116;p27"/>
          <p:cNvSpPr txBox="1"/>
          <p:nvPr>
            <p:ph idx="7" type="title"/>
          </p:nvPr>
        </p:nvSpPr>
        <p:spPr>
          <a:xfrm>
            <a:off x="3538497" y="3325035"/>
            <a:ext cx="2067000" cy="548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17" name="Google Shape;117;p27"/>
          <p:cNvSpPr txBox="1"/>
          <p:nvPr>
            <p:ph idx="8" type="subTitle"/>
          </p:nvPr>
        </p:nvSpPr>
        <p:spPr>
          <a:xfrm>
            <a:off x="3538498" y="3831259"/>
            <a:ext cx="2067000" cy="64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18" name="Google Shape;118;p27"/>
          <p:cNvSpPr txBox="1"/>
          <p:nvPr>
            <p:ph idx="9" type="title"/>
          </p:nvPr>
        </p:nvSpPr>
        <p:spPr>
          <a:xfrm>
            <a:off x="6028553" y="3325035"/>
            <a:ext cx="2067000" cy="548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19" name="Google Shape;119;p27"/>
          <p:cNvSpPr txBox="1"/>
          <p:nvPr>
            <p:ph idx="13" type="subTitle"/>
          </p:nvPr>
        </p:nvSpPr>
        <p:spPr>
          <a:xfrm>
            <a:off x="6028552" y="3831259"/>
            <a:ext cx="2067000" cy="64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20" name="Google Shape;120;p27"/>
          <p:cNvSpPr txBox="1"/>
          <p:nvPr>
            <p:ph idx="14" type="title"/>
          </p:nvPr>
        </p:nvSpPr>
        <p:spPr>
          <a:xfrm>
            <a:off x="1048447" y="3325035"/>
            <a:ext cx="2067000" cy="548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21" name="Google Shape;121;p27"/>
          <p:cNvSpPr txBox="1"/>
          <p:nvPr>
            <p:ph idx="15" type="subTitle"/>
          </p:nvPr>
        </p:nvSpPr>
        <p:spPr>
          <a:xfrm>
            <a:off x="1048450" y="3831259"/>
            <a:ext cx="2067000" cy="64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Four Columns 1">
  <p:cSld name="TITLE_1_1_2_1"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28"/>
          <p:cNvSpPr txBox="1"/>
          <p:nvPr>
            <p:ph type="title"/>
          </p:nvPr>
        </p:nvSpPr>
        <p:spPr>
          <a:xfrm>
            <a:off x="938500" y="445025"/>
            <a:ext cx="5043600" cy="94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24" name="Google Shape;124;p28"/>
          <p:cNvSpPr txBox="1"/>
          <p:nvPr>
            <p:ph idx="2" type="title"/>
          </p:nvPr>
        </p:nvSpPr>
        <p:spPr>
          <a:xfrm>
            <a:off x="1338238" y="2359825"/>
            <a:ext cx="2727600" cy="375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rtl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rtl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rtl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rtl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rtl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rtl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rtl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rtl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25" name="Google Shape;125;p28"/>
          <p:cNvSpPr txBox="1"/>
          <p:nvPr>
            <p:ph idx="1" type="subTitle"/>
          </p:nvPr>
        </p:nvSpPr>
        <p:spPr>
          <a:xfrm>
            <a:off x="1338238" y="1713051"/>
            <a:ext cx="2727600" cy="605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1pPr>
            <a:lvl2pPr lvl="1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2pPr>
            <a:lvl3pPr lvl="2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3pPr>
            <a:lvl4pPr lvl="3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4pPr>
            <a:lvl5pPr lvl="4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5pPr>
            <a:lvl6pPr lvl="5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6pPr>
            <a:lvl7pPr lvl="6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7pPr>
            <a:lvl8pPr lvl="7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8pPr>
            <a:lvl9pPr lvl="8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26" name="Google Shape;126;p28"/>
          <p:cNvSpPr txBox="1"/>
          <p:nvPr>
            <p:ph idx="3" type="title"/>
          </p:nvPr>
        </p:nvSpPr>
        <p:spPr>
          <a:xfrm>
            <a:off x="1338238" y="3988950"/>
            <a:ext cx="2727600" cy="375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rtl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rtl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rtl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rtl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rtl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rtl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rtl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rtl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27" name="Google Shape;127;p28"/>
          <p:cNvSpPr txBox="1"/>
          <p:nvPr>
            <p:ph idx="4" type="subTitle"/>
          </p:nvPr>
        </p:nvSpPr>
        <p:spPr>
          <a:xfrm>
            <a:off x="1338238" y="3342176"/>
            <a:ext cx="2727600" cy="605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1pPr>
            <a:lvl2pPr lvl="1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2pPr>
            <a:lvl3pPr lvl="2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3pPr>
            <a:lvl4pPr lvl="3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4pPr>
            <a:lvl5pPr lvl="4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5pPr>
            <a:lvl6pPr lvl="5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6pPr>
            <a:lvl7pPr lvl="6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7pPr>
            <a:lvl8pPr lvl="7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8pPr>
            <a:lvl9pPr lvl="8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28" name="Google Shape;128;p28"/>
          <p:cNvSpPr txBox="1"/>
          <p:nvPr>
            <p:ph idx="5" type="title"/>
          </p:nvPr>
        </p:nvSpPr>
        <p:spPr>
          <a:xfrm>
            <a:off x="5078163" y="2359825"/>
            <a:ext cx="2727600" cy="375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29" name="Google Shape;129;p28"/>
          <p:cNvSpPr txBox="1"/>
          <p:nvPr>
            <p:ph idx="6" type="subTitle"/>
          </p:nvPr>
        </p:nvSpPr>
        <p:spPr>
          <a:xfrm>
            <a:off x="5078163" y="1713051"/>
            <a:ext cx="2727600" cy="605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30" name="Google Shape;130;p28"/>
          <p:cNvSpPr txBox="1"/>
          <p:nvPr>
            <p:ph idx="7" type="title"/>
          </p:nvPr>
        </p:nvSpPr>
        <p:spPr>
          <a:xfrm>
            <a:off x="5078163" y="3988950"/>
            <a:ext cx="2727600" cy="375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31" name="Google Shape;131;p28"/>
          <p:cNvSpPr txBox="1"/>
          <p:nvPr>
            <p:ph idx="8" type="subTitle"/>
          </p:nvPr>
        </p:nvSpPr>
        <p:spPr>
          <a:xfrm>
            <a:off x="5078163" y="3342176"/>
            <a:ext cx="2727600" cy="605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Text">
  <p:cSld name="SECTION_TITLE_AND_DESCRIPTION_1_2"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29"/>
          <p:cNvSpPr txBox="1"/>
          <p:nvPr>
            <p:ph idx="1" type="subTitle"/>
          </p:nvPr>
        </p:nvSpPr>
        <p:spPr>
          <a:xfrm>
            <a:off x="5817050" y="2435925"/>
            <a:ext cx="2556300" cy="2048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>
                <a:solidFill>
                  <a:schemeClr val="lt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34" name="Google Shape;134;p29"/>
          <p:cNvSpPr txBox="1"/>
          <p:nvPr>
            <p:ph type="title"/>
          </p:nvPr>
        </p:nvSpPr>
        <p:spPr>
          <a:xfrm>
            <a:off x="938500" y="445025"/>
            <a:ext cx="4629300" cy="94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Text 1">
  <p:cSld name="TITLE_ONLY_1"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30"/>
          <p:cNvSpPr txBox="1"/>
          <p:nvPr>
            <p:ph type="title"/>
          </p:nvPr>
        </p:nvSpPr>
        <p:spPr>
          <a:xfrm>
            <a:off x="938500" y="445025"/>
            <a:ext cx="4629300" cy="94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37" name="Google Shape;137;p30"/>
          <p:cNvSpPr txBox="1"/>
          <p:nvPr>
            <p:ph idx="1" type="subTitle"/>
          </p:nvPr>
        </p:nvSpPr>
        <p:spPr>
          <a:xfrm>
            <a:off x="938500" y="2435925"/>
            <a:ext cx="2556300" cy="2048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>
                <a:solidFill>
                  <a:schemeClr val="lt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4"/>
          <p:cNvSpPr txBox="1"/>
          <p:nvPr>
            <p:ph type="title"/>
          </p:nvPr>
        </p:nvSpPr>
        <p:spPr>
          <a:xfrm>
            <a:off x="938500" y="445025"/>
            <a:ext cx="4629300" cy="94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7" name="Google Shape;17;p4"/>
          <p:cNvSpPr txBox="1"/>
          <p:nvPr>
            <p:ph idx="1" type="body"/>
          </p:nvPr>
        </p:nvSpPr>
        <p:spPr>
          <a:xfrm>
            <a:off x="938500" y="1659275"/>
            <a:ext cx="4946400" cy="2760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 sz="1400">
                <a:solidFill>
                  <a:schemeClr val="lt1"/>
                </a:solidFill>
              </a:defRPr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Text 2">
  <p:cSld name="CAPTION_ONLY_2"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31"/>
          <p:cNvSpPr txBox="1"/>
          <p:nvPr>
            <p:ph type="title"/>
          </p:nvPr>
        </p:nvSpPr>
        <p:spPr>
          <a:xfrm>
            <a:off x="938500" y="445025"/>
            <a:ext cx="5735700" cy="94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40" name="Google Shape;140;p31"/>
          <p:cNvSpPr txBox="1"/>
          <p:nvPr>
            <p:ph idx="1" type="subTitle"/>
          </p:nvPr>
        </p:nvSpPr>
        <p:spPr>
          <a:xfrm>
            <a:off x="5817050" y="2435925"/>
            <a:ext cx="2556300" cy="2048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>
                <a:solidFill>
                  <a:schemeClr val="lt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">
  <p:cSld name="SECTION_HEADER_2"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p32"/>
          <p:cNvSpPr txBox="1"/>
          <p:nvPr>
            <p:ph type="title"/>
          </p:nvPr>
        </p:nvSpPr>
        <p:spPr>
          <a:xfrm>
            <a:off x="2062800" y="2442050"/>
            <a:ext cx="5018400" cy="598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43" name="Google Shape;143;p32"/>
          <p:cNvSpPr txBox="1"/>
          <p:nvPr>
            <p:ph idx="1" type="subTitle"/>
          </p:nvPr>
        </p:nvSpPr>
        <p:spPr>
          <a:xfrm>
            <a:off x="2896500" y="3391325"/>
            <a:ext cx="3351000" cy="1197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hanks + Credits">
  <p:cSld name="SECTION_HEADER_1">
    <p:spTree>
      <p:nvGrpSpPr>
        <p:cNvPr id="144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p33"/>
          <p:cNvSpPr txBox="1"/>
          <p:nvPr>
            <p:ph type="title"/>
          </p:nvPr>
        </p:nvSpPr>
        <p:spPr>
          <a:xfrm>
            <a:off x="924870" y="760375"/>
            <a:ext cx="3068700" cy="598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46" name="Google Shape;146;p33"/>
          <p:cNvSpPr txBox="1"/>
          <p:nvPr>
            <p:ph idx="1" type="subTitle"/>
          </p:nvPr>
        </p:nvSpPr>
        <p:spPr>
          <a:xfrm>
            <a:off x="924875" y="1684275"/>
            <a:ext cx="3305400" cy="1092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 sz="1400">
                <a:solidFill>
                  <a:schemeClr val="accent1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9pPr>
          </a:lstStyle>
          <a:p/>
        </p:txBody>
      </p:sp>
      <p:sp>
        <p:nvSpPr>
          <p:cNvPr id="147" name="Google Shape;147;p33"/>
          <p:cNvSpPr txBox="1"/>
          <p:nvPr/>
        </p:nvSpPr>
        <p:spPr>
          <a:xfrm>
            <a:off x="924875" y="3570000"/>
            <a:ext cx="3305400" cy="666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30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rPr>
              <a:t>CREDITS: This presentation template was created by </a:t>
            </a:r>
            <a:r>
              <a:rPr lang="en" sz="1000">
                <a:solidFill>
                  <a:schemeClr val="accent1"/>
                </a:solidFill>
                <a:uFill>
                  <a:noFill/>
                </a:uFill>
                <a:latin typeface="Montserrat"/>
                <a:ea typeface="Montserrat"/>
                <a:cs typeface="Montserrat"/>
                <a:sym typeface="Montserrat"/>
                <a:hlinkClick r:id="rId2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Slidesgo</a:t>
            </a:r>
            <a:r>
              <a:rPr lang="en" sz="10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rPr>
              <a:t>, including icons by </a:t>
            </a:r>
            <a:r>
              <a:rPr lang="en" sz="1000">
                <a:solidFill>
                  <a:schemeClr val="accent1"/>
                </a:solidFill>
                <a:uFill>
                  <a:noFill/>
                </a:uFill>
                <a:latin typeface="Montserrat"/>
                <a:ea typeface="Montserrat"/>
                <a:cs typeface="Montserrat"/>
                <a:sym typeface="Montserrat"/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Flaticon</a:t>
            </a:r>
            <a:r>
              <a:rPr lang="en" sz="10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rPr>
              <a:t>, and infographics &amp; images by </a:t>
            </a:r>
            <a:r>
              <a:rPr lang="en" sz="1000">
                <a:solidFill>
                  <a:schemeClr val="accent1"/>
                </a:solidFill>
                <a:uFill>
                  <a:noFill/>
                </a:uFill>
                <a:latin typeface="Montserrat"/>
                <a:ea typeface="Montserrat"/>
                <a:cs typeface="Montserrat"/>
                <a:sym typeface="Montserrat"/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Freepik</a:t>
            </a:r>
            <a:r>
              <a:rPr lang="en" sz="10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rPr>
              <a:t>. </a:t>
            </a:r>
            <a:endParaRPr sz="1000">
              <a:solidFill>
                <a:schemeClr val="accent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 algn="l">
              <a:spcBef>
                <a:spcPts val="300"/>
              </a:spcBef>
              <a:spcAft>
                <a:spcPts val="0"/>
              </a:spcAft>
              <a:buNone/>
            </a:pPr>
            <a:r>
              <a:t/>
            </a:r>
            <a:endParaRPr sz="1000">
              <a:solidFill>
                <a:schemeClr val="accen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Bullet points 1">
  <p:cSld name="SECTION_TITLE_AND_DESCRIPTION_1_1_2">
    <p:spTree>
      <p:nvGrpSpPr>
        <p:cNvPr id="148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p34"/>
          <p:cNvSpPr txBox="1"/>
          <p:nvPr>
            <p:ph type="title"/>
          </p:nvPr>
        </p:nvSpPr>
        <p:spPr>
          <a:xfrm>
            <a:off x="938500" y="445025"/>
            <a:ext cx="4629300" cy="94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50" name="Google Shape;150;p34"/>
          <p:cNvSpPr txBox="1"/>
          <p:nvPr>
            <p:ph idx="1" type="body"/>
          </p:nvPr>
        </p:nvSpPr>
        <p:spPr>
          <a:xfrm>
            <a:off x="938500" y="1659275"/>
            <a:ext cx="4946400" cy="2760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 sz="1400">
                <a:solidFill>
                  <a:schemeClr val="lt1"/>
                </a:solidFill>
              </a:defRPr>
            </a:lvl1pPr>
            <a:lvl2pPr indent="-317500" lvl="1" marL="9144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 rtl="0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list">
  <p:cSld name="TITLE_AND_TWO_COLUMNS_1"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35"/>
          <p:cNvSpPr txBox="1"/>
          <p:nvPr>
            <p:ph type="title"/>
          </p:nvPr>
        </p:nvSpPr>
        <p:spPr>
          <a:xfrm>
            <a:off x="938500" y="445025"/>
            <a:ext cx="4629300" cy="94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53" name="Google Shape;153;p35"/>
          <p:cNvSpPr txBox="1"/>
          <p:nvPr>
            <p:ph idx="1" type="body"/>
          </p:nvPr>
        </p:nvSpPr>
        <p:spPr>
          <a:xfrm>
            <a:off x="5037525" y="1659275"/>
            <a:ext cx="3186900" cy="2760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 sz="1400">
                <a:solidFill>
                  <a:schemeClr val="lt1"/>
                </a:solidFill>
              </a:defRPr>
            </a:lvl1pPr>
            <a:lvl2pPr indent="-317500" lvl="1" marL="9144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 rtl="0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 slide" type="blank">
  <p:cSld name="BLANK">
    <p:spTree>
      <p:nvGrpSpPr>
        <p:cNvPr id="157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18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5"/>
          <p:cNvSpPr txBox="1"/>
          <p:nvPr>
            <p:ph type="title"/>
          </p:nvPr>
        </p:nvSpPr>
        <p:spPr>
          <a:xfrm>
            <a:off x="938500" y="445025"/>
            <a:ext cx="4629300" cy="94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20" name="Google Shape;20;p5"/>
          <p:cNvSpPr txBox="1"/>
          <p:nvPr>
            <p:ph idx="1" type="body"/>
          </p:nvPr>
        </p:nvSpPr>
        <p:spPr>
          <a:xfrm>
            <a:off x="938500" y="1659275"/>
            <a:ext cx="3186900" cy="2760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 sz="1400">
                <a:solidFill>
                  <a:schemeClr val="lt1"/>
                </a:solidFill>
              </a:defRPr>
            </a:lvl1pPr>
            <a:lvl2pPr indent="-317500" lvl="1" marL="9144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 rtl="0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21" name="Google Shape;21;p5"/>
          <p:cNvSpPr txBox="1"/>
          <p:nvPr>
            <p:ph idx="2" type="body"/>
          </p:nvPr>
        </p:nvSpPr>
        <p:spPr>
          <a:xfrm>
            <a:off x="5037525" y="1659275"/>
            <a:ext cx="3186900" cy="2760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 sz="1400">
                <a:solidFill>
                  <a:schemeClr val="lt1"/>
                </a:solidFill>
              </a:defRPr>
            </a:lvl1pPr>
            <a:lvl2pPr indent="-317500" lvl="1" marL="9144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 rtl="0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2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6"/>
          <p:cNvSpPr txBox="1"/>
          <p:nvPr>
            <p:ph type="title"/>
          </p:nvPr>
        </p:nvSpPr>
        <p:spPr>
          <a:xfrm>
            <a:off x="938500" y="445025"/>
            <a:ext cx="4629300" cy="94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4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7"/>
          <p:cNvSpPr txBox="1"/>
          <p:nvPr>
            <p:ph type="title"/>
          </p:nvPr>
        </p:nvSpPr>
        <p:spPr>
          <a:xfrm>
            <a:off x="5337175" y="1297125"/>
            <a:ext cx="2837400" cy="1252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26" name="Google Shape;26;p7"/>
          <p:cNvSpPr txBox="1"/>
          <p:nvPr>
            <p:ph idx="1" type="body"/>
          </p:nvPr>
        </p:nvSpPr>
        <p:spPr>
          <a:xfrm>
            <a:off x="5337175" y="2593875"/>
            <a:ext cx="2837400" cy="1252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30200" lvl="0" marL="4572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Char char="●"/>
              <a:defRPr sz="1600">
                <a:solidFill>
                  <a:schemeClr val="lt1"/>
                </a:solidFill>
              </a:defRPr>
            </a:lvl1pPr>
            <a:lvl2pPr indent="-330200" lvl="1" marL="9144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600"/>
              <a:buChar char="○"/>
              <a:defRPr sz="1600">
                <a:solidFill>
                  <a:schemeClr val="lt1"/>
                </a:solidFill>
              </a:defRPr>
            </a:lvl2pPr>
            <a:lvl3pPr indent="-330200" lvl="2" marL="13716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600"/>
              <a:buChar char="■"/>
              <a:defRPr sz="1600">
                <a:solidFill>
                  <a:schemeClr val="lt1"/>
                </a:solidFill>
              </a:defRPr>
            </a:lvl3pPr>
            <a:lvl4pPr indent="-330200" lvl="3" marL="18288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600"/>
              <a:buChar char="●"/>
              <a:defRPr sz="1600">
                <a:solidFill>
                  <a:schemeClr val="lt1"/>
                </a:solidFill>
              </a:defRPr>
            </a:lvl4pPr>
            <a:lvl5pPr indent="-330200" lvl="4" marL="22860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600"/>
              <a:buChar char="○"/>
              <a:defRPr sz="1600">
                <a:solidFill>
                  <a:schemeClr val="lt1"/>
                </a:solidFill>
              </a:defRPr>
            </a:lvl5pPr>
            <a:lvl6pPr indent="-330200" lvl="5" marL="27432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600"/>
              <a:buChar char="■"/>
              <a:defRPr sz="1600">
                <a:solidFill>
                  <a:schemeClr val="lt1"/>
                </a:solidFill>
              </a:defRPr>
            </a:lvl6pPr>
            <a:lvl7pPr indent="-330200" lvl="6" marL="32004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600"/>
              <a:buChar char="●"/>
              <a:defRPr sz="1600">
                <a:solidFill>
                  <a:schemeClr val="lt1"/>
                </a:solidFill>
              </a:defRPr>
            </a:lvl7pPr>
            <a:lvl8pPr indent="-330200" lvl="7" marL="36576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600"/>
              <a:buChar char="○"/>
              <a:defRPr sz="1600">
                <a:solidFill>
                  <a:schemeClr val="lt1"/>
                </a:solidFill>
              </a:defRPr>
            </a:lvl8pPr>
            <a:lvl9pPr indent="-330200" lvl="8" marL="4114800" rtl="0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600"/>
              <a:buChar char="■"/>
              <a:defRPr sz="1600"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8"/>
          <p:cNvSpPr txBox="1"/>
          <p:nvPr>
            <p:ph type="title"/>
          </p:nvPr>
        </p:nvSpPr>
        <p:spPr>
          <a:xfrm>
            <a:off x="929477" y="436183"/>
            <a:ext cx="2746500" cy="409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None/>
              <a:defRPr sz="3000">
                <a:solidFill>
                  <a:schemeClr val="accen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9pPr>
          </a:lstStyle>
          <a:p/>
        </p:txBody>
      </p:sp>
      <p:pic>
        <p:nvPicPr>
          <p:cNvPr id="29" name="Google Shape;29;p8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 rot="5400000">
            <a:off x="3278924" y="414050"/>
            <a:ext cx="7626551" cy="2883799"/>
          </a:xfrm>
          <a:prstGeom prst="rect">
            <a:avLst/>
          </a:prstGeom>
          <a:noFill/>
          <a:ln>
            <a:noFill/>
          </a:ln>
        </p:spPr>
      </p:pic>
      <p:pic>
        <p:nvPicPr>
          <p:cNvPr id="30" name="Google Shape;30;p8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 flipH="1" rot="5400000">
            <a:off x="4822414" y="-351911"/>
            <a:ext cx="9309797" cy="35202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9"/>
          <p:cNvSpPr txBox="1"/>
          <p:nvPr>
            <p:ph idx="1" type="subTitle"/>
          </p:nvPr>
        </p:nvSpPr>
        <p:spPr>
          <a:xfrm>
            <a:off x="938500" y="1769575"/>
            <a:ext cx="28716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/>
        </p:txBody>
      </p:sp>
      <p:sp>
        <p:nvSpPr>
          <p:cNvPr id="33" name="Google Shape;33;p9"/>
          <p:cNvSpPr txBox="1"/>
          <p:nvPr>
            <p:ph idx="2" type="body"/>
          </p:nvPr>
        </p:nvSpPr>
        <p:spPr>
          <a:xfrm>
            <a:off x="4703375" y="909600"/>
            <a:ext cx="3468900" cy="3324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 sz="1400">
                <a:solidFill>
                  <a:schemeClr val="lt1"/>
                </a:solidFill>
              </a:defRPr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34" name="Google Shape;34;p9"/>
          <p:cNvSpPr txBox="1"/>
          <p:nvPr>
            <p:ph type="title"/>
          </p:nvPr>
        </p:nvSpPr>
        <p:spPr>
          <a:xfrm>
            <a:off x="938500" y="445025"/>
            <a:ext cx="3223800" cy="94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10"/>
          <p:cNvSpPr txBox="1"/>
          <p:nvPr>
            <p:ph type="title"/>
          </p:nvPr>
        </p:nvSpPr>
        <p:spPr>
          <a:xfrm>
            <a:off x="938500" y="445025"/>
            <a:ext cx="5735700" cy="94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20" Type="http://schemas.openxmlformats.org/officeDocument/2006/relationships/slideLayout" Target="../slideLayouts/slideLayout19.xml"/><Relationship Id="rId22" Type="http://schemas.openxmlformats.org/officeDocument/2006/relationships/slideLayout" Target="../slideLayouts/slideLayout21.xml"/><Relationship Id="rId21" Type="http://schemas.openxmlformats.org/officeDocument/2006/relationships/slideLayout" Target="../slideLayouts/slideLayout20.xml"/><Relationship Id="rId24" Type="http://schemas.openxmlformats.org/officeDocument/2006/relationships/slideLayout" Target="../slideLayouts/slideLayout23.xml"/><Relationship Id="rId23" Type="http://schemas.openxmlformats.org/officeDocument/2006/relationships/slideLayout" Target="../slideLayouts/slideLayout22.xml"/><Relationship Id="rId1" Type="http://schemas.openxmlformats.org/officeDocument/2006/relationships/image" Target="../media/image1.jpg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9" Type="http://schemas.openxmlformats.org/officeDocument/2006/relationships/slideLayout" Target="../slideLayouts/slideLayout8.xml"/><Relationship Id="rId26" Type="http://schemas.openxmlformats.org/officeDocument/2006/relationships/slideLayout" Target="../slideLayouts/slideLayout25.xml"/><Relationship Id="rId25" Type="http://schemas.openxmlformats.org/officeDocument/2006/relationships/slideLayout" Target="../slideLayouts/slideLayout24.xml"/><Relationship Id="rId28" Type="http://schemas.openxmlformats.org/officeDocument/2006/relationships/slideLayout" Target="../slideLayouts/slideLayout27.xml"/><Relationship Id="rId27" Type="http://schemas.openxmlformats.org/officeDocument/2006/relationships/slideLayout" Target="../slideLayouts/slideLayout26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29" Type="http://schemas.openxmlformats.org/officeDocument/2006/relationships/slideLayout" Target="../slideLayouts/slideLayout28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31" Type="http://schemas.openxmlformats.org/officeDocument/2006/relationships/slideLayout" Target="../slideLayouts/slideLayout30.xml"/><Relationship Id="rId30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10.xml"/><Relationship Id="rId33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9.xml"/><Relationship Id="rId32" Type="http://schemas.openxmlformats.org/officeDocument/2006/relationships/slideLayout" Target="../slideLayouts/slideLayout31.xml"/><Relationship Id="rId13" Type="http://schemas.openxmlformats.org/officeDocument/2006/relationships/slideLayout" Target="../slideLayouts/slideLayout12.xml"/><Relationship Id="rId35" Type="http://schemas.openxmlformats.org/officeDocument/2006/relationships/slideLayout" Target="../slideLayouts/slideLayout34.xml"/><Relationship Id="rId12" Type="http://schemas.openxmlformats.org/officeDocument/2006/relationships/slideLayout" Target="../slideLayouts/slideLayout11.xml"/><Relationship Id="rId34" Type="http://schemas.openxmlformats.org/officeDocument/2006/relationships/slideLayout" Target="../slideLayouts/slideLayout33.xml"/><Relationship Id="rId15" Type="http://schemas.openxmlformats.org/officeDocument/2006/relationships/slideLayout" Target="../slideLayouts/slideLayout14.xml"/><Relationship Id="rId14" Type="http://schemas.openxmlformats.org/officeDocument/2006/relationships/slideLayout" Target="../slideLayouts/slideLayout13.xml"/><Relationship Id="rId36" Type="http://schemas.openxmlformats.org/officeDocument/2006/relationships/theme" Target="../theme/theme2.xml"/><Relationship Id="rId17" Type="http://schemas.openxmlformats.org/officeDocument/2006/relationships/slideLayout" Target="../slideLayouts/slideLayout16.xml"/><Relationship Id="rId16" Type="http://schemas.openxmlformats.org/officeDocument/2006/relationships/slideLayout" Target="../slideLayouts/slideLayout15.xml"/><Relationship Id="rId19" Type="http://schemas.openxmlformats.org/officeDocument/2006/relationships/slideLayout" Target="../slideLayouts/slideLayout18.xml"/><Relationship Id="rId18" Type="http://schemas.openxmlformats.org/officeDocument/2006/relationships/slideLayout" Target="../slideLayouts/slideLayout17.xml"/></Relationships>
</file>

<file path=ppt/slideMasters/_rels/slideMaster2.xml.rels><?xml version="1.0" encoding="UTF-8" standalone="yes"?><Relationships xmlns="http://schemas.openxmlformats.org/package/2006/relationships"><Relationship Id="rId1" Type="http://schemas.openxmlformats.org/officeDocument/2006/relationships/image" Target="../media/image1.jpg"/><Relationship Id="rId2" Type="http://schemas.openxmlformats.org/officeDocument/2006/relationships/slideLayout" Target="../slideLayouts/slideLayout35.xml"/><Relationship Id="rId3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blipFill>
          <a:blip r:embed="rId1">
            <a:alphaModFix/>
          </a:blip>
          <a:stretch>
            <a:fillRect/>
          </a:stretch>
        </a:blip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sz="2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sz="2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sz="2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sz="2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sz="2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sz="2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sz="2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sz="2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Montserrat"/>
              <a:buChar char="●"/>
              <a:defRPr sz="1800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indent="-317500" lvl="1" marL="9144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○"/>
              <a:defRPr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indent="-317500" lvl="2" marL="13716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■"/>
              <a:defRPr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indent="-317500" lvl="3" marL="18288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●"/>
              <a:defRPr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indent="-317500" lvl="4" marL="22860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○"/>
              <a:defRPr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indent="-317500" lvl="5" marL="27432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■"/>
              <a:defRPr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indent="-317500" lvl="6" marL="32004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●"/>
              <a:defRPr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indent="-317500" lvl="7" marL="36576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○"/>
              <a:defRPr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indent="-317500" lvl="8" marL="411480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Montserrat"/>
              <a:buChar char="■"/>
              <a:defRPr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2"/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  <p:sldLayoutId id="2147483661" r:id="rId15"/>
    <p:sldLayoutId id="2147483662" r:id="rId16"/>
    <p:sldLayoutId id="2147483663" r:id="rId17"/>
    <p:sldLayoutId id="2147483664" r:id="rId18"/>
    <p:sldLayoutId id="2147483665" r:id="rId19"/>
    <p:sldLayoutId id="2147483666" r:id="rId20"/>
    <p:sldLayoutId id="2147483667" r:id="rId21"/>
    <p:sldLayoutId id="2147483668" r:id="rId22"/>
    <p:sldLayoutId id="2147483669" r:id="rId23"/>
    <p:sldLayoutId id="2147483670" r:id="rId24"/>
    <p:sldLayoutId id="2147483671" r:id="rId25"/>
    <p:sldLayoutId id="2147483672" r:id="rId26"/>
    <p:sldLayoutId id="2147483673" r:id="rId27"/>
    <p:sldLayoutId id="2147483674" r:id="rId28"/>
    <p:sldLayoutId id="2147483675" r:id="rId29"/>
    <p:sldLayoutId id="2147483676" r:id="rId30"/>
    <p:sldLayoutId id="2147483677" r:id="rId31"/>
    <p:sldLayoutId id="2147483678" r:id="rId32"/>
    <p:sldLayoutId id="2147483679" r:id="rId33"/>
    <p:sldLayoutId id="2147483680" r:id="rId34"/>
    <p:sldLayoutId id="2147483681" r:id="rId35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blipFill>
          <a:blip r:embed="rId1">
            <a:alphaModFix/>
          </a:blip>
          <a:stretch>
            <a:fillRect/>
          </a:stretch>
        </a:blipFill>
      </p:bgPr>
    </p:bg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p36"/>
          <p:cNvSpPr txBox="1"/>
          <p:nvPr>
            <p:ph type="title"/>
          </p:nvPr>
        </p:nvSpPr>
        <p:spPr>
          <a:xfrm>
            <a:off x="1068100" y="933450"/>
            <a:ext cx="7047300" cy="482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"/>
              <a:buNone/>
              <a:defRPr sz="2400">
                <a:solidFill>
                  <a:srgbClr val="FFFFFF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"/>
              <a:buNone/>
              <a:defRPr sz="2400">
                <a:solidFill>
                  <a:srgbClr val="FFFFFF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"/>
              <a:buNone/>
              <a:defRPr sz="2400">
                <a:solidFill>
                  <a:srgbClr val="FFFFFF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"/>
              <a:buNone/>
              <a:defRPr sz="2400">
                <a:solidFill>
                  <a:srgbClr val="FFFFFF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"/>
              <a:buNone/>
              <a:defRPr sz="2400">
                <a:solidFill>
                  <a:srgbClr val="FFFFFF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"/>
              <a:buNone/>
              <a:defRPr sz="2400">
                <a:solidFill>
                  <a:srgbClr val="FFFFFF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"/>
              <a:buNone/>
              <a:defRPr sz="2400">
                <a:solidFill>
                  <a:srgbClr val="FFFFFF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"/>
              <a:buNone/>
              <a:defRPr sz="2400">
                <a:solidFill>
                  <a:srgbClr val="FFFFFF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"/>
              <a:buNone/>
              <a:defRPr sz="2400">
                <a:solidFill>
                  <a:srgbClr val="FFFFFF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/>
        </p:txBody>
      </p:sp>
      <p:sp>
        <p:nvSpPr>
          <p:cNvPr id="156" name="Google Shape;156;p36"/>
          <p:cNvSpPr txBox="1"/>
          <p:nvPr>
            <p:ph idx="1" type="body"/>
          </p:nvPr>
        </p:nvSpPr>
        <p:spPr>
          <a:xfrm>
            <a:off x="1068100" y="1695450"/>
            <a:ext cx="7047300" cy="2502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●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indent="-298450" lvl="1" marL="9144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○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indent="-298450" lvl="2" marL="13716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■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indent="-298450" lvl="3" marL="18288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●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indent="-298450" lvl="4" marL="22860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○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indent="-298450" lvl="5" marL="2743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■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indent="-298450" lvl="6" marL="32004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●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indent="-298450" lvl="7" marL="36576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○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indent="-298450" lvl="8" marL="41148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■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82" r:id="rId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5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6.png"/><Relationship Id="rId4" Type="http://schemas.openxmlformats.org/officeDocument/2006/relationships/image" Target="../media/image13.jp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5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5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4.xml"/><Relationship Id="rId2" Type="http://schemas.openxmlformats.org/officeDocument/2006/relationships/notesSlide" Target="../notesSlides/notesSlide2.xml"/><Relationship Id="rId3" Type="http://schemas.openxmlformats.org/officeDocument/2006/relationships/hyperlink" Target="https://www.freepik.com/free-photo/low-angle-man-with-virtual-reality-simulator_7136709.htm" TargetMode="External"/><Relationship Id="rId4" Type="http://schemas.openxmlformats.org/officeDocument/2006/relationships/image" Target="../media/image6.png"/><Relationship Id="rId5" Type="http://schemas.openxmlformats.org/officeDocument/2006/relationships/image" Target="../media/image3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6.png"/><Relationship Id="rId4" Type="http://schemas.openxmlformats.org/officeDocument/2006/relationships/image" Target="../media/image2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6.png"/><Relationship Id="rId4" Type="http://schemas.openxmlformats.org/officeDocument/2006/relationships/image" Target="../media/image10.jp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8.png"/><Relationship Id="rId4" Type="http://schemas.openxmlformats.org/officeDocument/2006/relationships/image" Target="../media/image4.jp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6.png"/><Relationship Id="rId4" Type="http://schemas.openxmlformats.org/officeDocument/2006/relationships/image" Target="../media/image9.jp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6.png"/><Relationship Id="rId4" Type="http://schemas.openxmlformats.org/officeDocument/2006/relationships/image" Target="../media/image11.jp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6.png"/><Relationship Id="rId4" Type="http://schemas.openxmlformats.org/officeDocument/2006/relationships/image" Target="../media/image7.jp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6.png"/><Relationship Id="rId4" Type="http://schemas.openxmlformats.org/officeDocument/2006/relationships/image" Target="../media/image12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p38"/>
          <p:cNvSpPr txBox="1"/>
          <p:nvPr>
            <p:ph type="ctrTitle"/>
          </p:nvPr>
        </p:nvSpPr>
        <p:spPr>
          <a:xfrm>
            <a:off x="1790100" y="1903475"/>
            <a:ext cx="5571900" cy="644700"/>
          </a:xfrm>
          <a:prstGeom prst="rect">
            <a:avLst/>
          </a:prstGeom>
          <a:effectLst>
            <a:outerShdw blurRad="142875" rotWithShape="0" algn="bl" dir="8760000" dist="19050">
              <a:srgbClr val="76A5AF">
                <a:alpha val="50000"/>
              </a:srgbClr>
            </a:outerShdw>
          </a:effectLst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Arial"/>
                <a:ea typeface="Arial"/>
                <a:cs typeface="Arial"/>
                <a:sym typeface="Arial"/>
              </a:rPr>
              <a:t>MARKETING FUNCTIONS</a:t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3" name="Google Shape;163;p38"/>
          <p:cNvSpPr txBox="1"/>
          <p:nvPr>
            <p:ph type="ctrTitle"/>
          </p:nvPr>
        </p:nvSpPr>
        <p:spPr>
          <a:xfrm>
            <a:off x="2941650" y="2624375"/>
            <a:ext cx="3260700" cy="464700"/>
          </a:xfrm>
          <a:prstGeom prst="rect">
            <a:avLst/>
          </a:prstGeom>
          <a:effectLst>
            <a:outerShdw blurRad="100013" rotWithShape="0" algn="bl" dir="8460000" dist="19050">
              <a:srgbClr val="76A5AF">
                <a:alpha val="50000"/>
              </a:srgbClr>
            </a:outerShdw>
          </a:effectLst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0" lang="en" sz="2200">
                <a:latin typeface="Arial"/>
                <a:ea typeface="Arial"/>
                <a:cs typeface="Arial"/>
                <a:sym typeface="Arial"/>
              </a:rPr>
              <a:t>LESSON 2.4</a:t>
            </a:r>
            <a:endParaRPr b="0" sz="2200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64" name="Google Shape;164;p38"/>
          <p:cNvCxnSpPr/>
          <p:nvPr/>
        </p:nvCxnSpPr>
        <p:spPr>
          <a:xfrm>
            <a:off x="3190500" y="2565172"/>
            <a:ext cx="2763000" cy="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med" w="med" type="none"/>
            <a:tailEnd len="med" w="med" type="none"/>
          </a:ln>
          <a:effectLst>
            <a:outerShdw blurRad="57150" rotWithShape="0" algn="bl" dir="5400000" dist="19050">
              <a:srgbClr val="FFFFFF">
                <a:alpha val="50000"/>
              </a:srgbClr>
            </a:outerShdw>
          </a:effectLst>
        </p:spPr>
      </p:cxnSp>
      <p:pic>
        <p:nvPicPr>
          <p:cNvPr id="165" name="Google Shape;165;p3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166" name="Google Shape;166;p38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lang="en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Copyright 2021. Sports Career Consulting, LLC.</a:t>
            </a:r>
            <a:endParaRPr sz="800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1" name="Shape 2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" name="Google Shape;252;p47"/>
          <p:cNvSpPr txBox="1"/>
          <p:nvPr>
            <p:ph type="title"/>
          </p:nvPr>
        </p:nvSpPr>
        <p:spPr>
          <a:xfrm>
            <a:off x="5411400" y="1195675"/>
            <a:ext cx="2837400" cy="960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latin typeface="Arial"/>
                <a:ea typeface="Arial"/>
                <a:cs typeface="Arial"/>
                <a:sym typeface="Arial"/>
              </a:rPr>
              <a:t>PRODUCT MANAGEMENT</a:t>
            </a:r>
            <a:endParaRPr b="1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3" name="Google Shape;253;p47"/>
          <p:cNvSpPr txBox="1"/>
          <p:nvPr>
            <p:ph idx="1" type="body"/>
          </p:nvPr>
        </p:nvSpPr>
        <p:spPr>
          <a:xfrm>
            <a:off x="5411400" y="2156575"/>
            <a:ext cx="2837400" cy="1252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rPr b="1" lang="en">
                <a:latin typeface="Arial"/>
                <a:ea typeface="Arial"/>
                <a:cs typeface="Arial"/>
                <a:sym typeface="Arial"/>
              </a:rPr>
              <a:t>Product management</a:t>
            </a:r>
            <a:r>
              <a:rPr lang="en">
                <a:latin typeface="Arial"/>
                <a:ea typeface="Arial"/>
                <a:cs typeface="Arial"/>
                <a:sym typeface="Arial"/>
              </a:rPr>
              <a:t> is the process of d</a:t>
            </a:r>
            <a:r>
              <a:rPr lang="en">
                <a:latin typeface="Arial"/>
                <a:ea typeface="Arial"/>
                <a:cs typeface="Arial"/>
                <a:sym typeface="Arial"/>
              </a:rPr>
              <a:t>esigning, developing, maintaining, improving, and acquiring products or services so they meet customer needs.</a:t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54" name="Google Shape;254;p47"/>
          <p:cNvCxnSpPr/>
          <p:nvPr/>
        </p:nvCxnSpPr>
        <p:spPr>
          <a:xfrm>
            <a:off x="5225150" y="1540302"/>
            <a:ext cx="0" cy="218970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med" w="med" type="none"/>
            <a:tailEnd len="med" w="med" type="none"/>
          </a:ln>
          <a:effectLst>
            <a:outerShdw blurRad="57150" rotWithShape="0" algn="bl" dir="5400000" dist="19050">
              <a:srgbClr val="FFFFFF">
                <a:alpha val="50000"/>
              </a:srgbClr>
            </a:outerShdw>
          </a:effectLst>
        </p:spPr>
      </p:cxnSp>
      <p:pic>
        <p:nvPicPr>
          <p:cNvPr id="255" name="Google Shape;255;p4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256" name="Google Shape;256;p47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lang="en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Copyright 2021. Sports Career Consulting, LLC.</a:t>
            </a:r>
            <a:endParaRPr sz="800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pic>
        <p:nvPicPr>
          <p:cNvPr id="257" name="Google Shape;257;p4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465525" y="939400"/>
            <a:ext cx="3391500" cy="3391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1" name="Shape 2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2" name="Google Shape;262;p4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396413" y="2164463"/>
            <a:ext cx="2351174" cy="8145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0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p39"/>
          <p:cNvSpPr txBox="1"/>
          <p:nvPr>
            <p:ph type="title"/>
          </p:nvPr>
        </p:nvSpPr>
        <p:spPr>
          <a:xfrm>
            <a:off x="938500" y="445025"/>
            <a:ext cx="5169000" cy="94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latin typeface="Arial"/>
                <a:ea typeface="Arial"/>
                <a:cs typeface="Arial"/>
                <a:sym typeface="Arial"/>
              </a:rPr>
              <a:t>MARKETING FUNCTIONS</a:t>
            </a:r>
            <a:endParaRPr b="1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2" name="Google Shape;172;p39"/>
          <p:cNvSpPr txBox="1"/>
          <p:nvPr>
            <p:ph idx="1" type="body"/>
          </p:nvPr>
        </p:nvSpPr>
        <p:spPr>
          <a:xfrm>
            <a:off x="4920900" y="1657275"/>
            <a:ext cx="3818400" cy="2760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Arial"/>
                <a:ea typeface="Arial"/>
                <a:cs typeface="Arial"/>
                <a:sym typeface="Arial"/>
              </a:rPr>
              <a:t>Seven Primary Functions of Marketing:</a:t>
            </a:r>
            <a:endParaRPr>
              <a:uFill>
                <a:noFill/>
              </a:uFill>
              <a:latin typeface="Arial"/>
              <a:ea typeface="Arial"/>
              <a:cs typeface="Arial"/>
              <a:sym typeface="Arial"/>
              <a:hlinkClick r:id="rId3"/>
            </a:endParaRPr>
          </a:p>
          <a:p>
            <a:pPr indent="-317500" lvl="0" marL="457200" rtl="0" algn="l">
              <a:spcBef>
                <a:spcPts val="1600"/>
              </a:spcBef>
              <a:spcAft>
                <a:spcPts val="0"/>
              </a:spcAft>
              <a:buSzPts val="1400"/>
              <a:buFont typeface="Arial"/>
              <a:buAutoNum type="arabicPeriod"/>
            </a:pPr>
            <a:r>
              <a:rPr lang="en">
                <a:latin typeface="Arial"/>
                <a:ea typeface="Arial"/>
                <a:cs typeface="Arial"/>
                <a:sym typeface="Arial"/>
              </a:rPr>
              <a:t>Pricing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Font typeface="Arial"/>
              <a:buAutoNum type="arabicPeriod"/>
            </a:pPr>
            <a:r>
              <a:rPr lang="en">
                <a:latin typeface="Arial"/>
                <a:ea typeface="Arial"/>
                <a:cs typeface="Arial"/>
                <a:sym typeface="Arial"/>
              </a:rPr>
              <a:t>Distribution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Font typeface="Arial"/>
              <a:buAutoNum type="arabicPeriod"/>
            </a:pPr>
            <a:r>
              <a:rPr lang="en">
                <a:latin typeface="Arial"/>
                <a:ea typeface="Arial"/>
                <a:cs typeface="Arial"/>
                <a:sym typeface="Arial"/>
              </a:rPr>
              <a:t>Promotion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Font typeface="Arial"/>
              <a:buAutoNum type="arabicPeriod"/>
            </a:pPr>
            <a:r>
              <a:rPr lang="en">
                <a:latin typeface="Arial"/>
                <a:ea typeface="Arial"/>
                <a:cs typeface="Arial"/>
                <a:sym typeface="Arial"/>
              </a:rPr>
              <a:t>Financing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Font typeface="Arial"/>
              <a:buAutoNum type="arabicPeriod"/>
            </a:pPr>
            <a:r>
              <a:rPr lang="en">
                <a:latin typeface="Arial"/>
                <a:ea typeface="Arial"/>
                <a:cs typeface="Arial"/>
                <a:sym typeface="Arial"/>
              </a:rPr>
              <a:t>Selling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Font typeface="Arial"/>
              <a:buAutoNum type="arabicPeriod"/>
            </a:pPr>
            <a:r>
              <a:rPr lang="en">
                <a:latin typeface="Arial"/>
                <a:ea typeface="Arial"/>
                <a:cs typeface="Arial"/>
                <a:sym typeface="Arial"/>
              </a:rPr>
              <a:t>Marketing Information Management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Font typeface="Arial"/>
              <a:buAutoNum type="arabicPeriod"/>
            </a:pPr>
            <a:r>
              <a:rPr lang="en">
                <a:latin typeface="Arial"/>
                <a:ea typeface="Arial"/>
                <a:cs typeface="Arial"/>
                <a:sym typeface="Arial"/>
              </a:rPr>
              <a:t>Product Management</a:t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73" name="Google Shape;173;p39"/>
          <p:cNvCxnSpPr/>
          <p:nvPr/>
        </p:nvCxnSpPr>
        <p:spPr>
          <a:xfrm>
            <a:off x="1026200" y="414022"/>
            <a:ext cx="2763000" cy="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med" w="med" type="none"/>
            <a:tailEnd len="med" w="med" type="none"/>
          </a:ln>
          <a:effectLst>
            <a:outerShdw blurRad="57150" rotWithShape="0" algn="bl" dir="5400000" dist="19050">
              <a:srgbClr val="FFFFFF">
                <a:alpha val="50000"/>
              </a:srgbClr>
            </a:outerShdw>
          </a:effectLst>
        </p:spPr>
      </p:cxnSp>
      <p:pic>
        <p:nvPicPr>
          <p:cNvPr id="174" name="Google Shape;174;p3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175" name="Google Shape;175;p39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lang="en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Copyright 2021. Sports Career Consulting, LLC.</a:t>
            </a:r>
            <a:endParaRPr sz="800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pic>
        <p:nvPicPr>
          <p:cNvPr id="176" name="Google Shape;176;p39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026200" y="1195301"/>
            <a:ext cx="3424625" cy="33660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0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p40"/>
          <p:cNvSpPr txBox="1"/>
          <p:nvPr>
            <p:ph type="title"/>
          </p:nvPr>
        </p:nvSpPr>
        <p:spPr>
          <a:xfrm>
            <a:off x="5411400" y="1283200"/>
            <a:ext cx="2837400" cy="960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latin typeface="Arial"/>
                <a:ea typeface="Arial"/>
                <a:cs typeface="Arial"/>
                <a:sym typeface="Arial"/>
              </a:rPr>
              <a:t>PRICING</a:t>
            </a:r>
            <a:endParaRPr b="1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2" name="Google Shape;182;p40"/>
          <p:cNvSpPr txBox="1"/>
          <p:nvPr>
            <p:ph idx="1" type="body"/>
          </p:nvPr>
        </p:nvSpPr>
        <p:spPr>
          <a:xfrm>
            <a:off x="5411400" y="2244100"/>
            <a:ext cx="2837400" cy="1252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rPr b="1" lang="en">
                <a:latin typeface="Arial"/>
                <a:ea typeface="Arial"/>
                <a:cs typeface="Arial"/>
                <a:sym typeface="Arial"/>
              </a:rPr>
              <a:t>Pricing</a:t>
            </a:r>
            <a:r>
              <a:rPr lang="en">
                <a:latin typeface="Arial"/>
                <a:ea typeface="Arial"/>
                <a:cs typeface="Arial"/>
                <a:sym typeface="Arial"/>
              </a:rPr>
              <a:t> refers to the process of assigning a value to products and services on the basis of supply and demand.</a:t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83" name="Google Shape;183;p40"/>
          <p:cNvCxnSpPr/>
          <p:nvPr/>
        </p:nvCxnSpPr>
        <p:spPr>
          <a:xfrm>
            <a:off x="5225150" y="1540302"/>
            <a:ext cx="0" cy="218970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med" w="med" type="none"/>
            <a:tailEnd len="med" w="med" type="none"/>
          </a:ln>
          <a:effectLst>
            <a:outerShdw blurRad="57150" rotWithShape="0" algn="bl" dir="5400000" dist="19050">
              <a:srgbClr val="FFFFFF">
                <a:alpha val="50000"/>
              </a:srgbClr>
            </a:outerShdw>
          </a:effectLst>
        </p:spPr>
      </p:cxnSp>
      <p:pic>
        <p:nvPicPr>
          <p:cNvPr id="184" name="Google Shape;184;p4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185" name="Google Shape;185;p40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lang="en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Copyright 2021. Sports Career Consulting, LLC.</a:t>
            </a:r>
            <a:endParaRPr sz="800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pic>
        <p:nvPicPr>
          <p:cNvPr id="186" name="Google Shape;186;p4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98226" y="569350"/>
            <a:ext cx="3913050" cy="41315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0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p41"/>
          <p:cNvSpPr txBox="1"/>
          <p:nvPr>
            <p:ph type="title"/>
          </p:nvPr>
        </p:nvSpPr>
        <p:spPr>
          <a:xfrm>
            <a:off x="1601400" y="1283200"/>
            <a:ext cx="2837400" cy="960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latin typeface="Arial"/>
                <a:ea typeface="Arial"/>
                <a:cs typeface="Arial"/>
                <a:sym typeface="Arial"/>
              </a:rPr>
              <a:t>DISTRIBUTION</a:t>
            </a:r>
            <a:endParaRPr b="1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2" name="Google Shape;192;p41"/>
          <p:cNvSpPr txBox="1"/>
          <p:nvPr>
            <p:ph idx="1" type="body"/>
          </p:nvPr>
        </p:nvSpPr>
        <p:spPr>
          <a:xfrm>
            <a:off x="1601400" y="2244100"/>
            <a:ext cx="2837400" cy="1252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rPr b="1" lang="en">
                <a:latin typeface="Arial"/>
                <a:ea typeface="Arial"/>
                <a:cs typeface="Arial"/>
                <a:sym typeface="Arial"/>
              </a:rPr>
              <a:t>Distribution</a:t>
            </a:r>
            <a:r>
              <a:rPr lang="en">
                <a:latin typeface="Arial"/>
                <a:ea typeface="Arial"/>
                <a:cs typeface="Arial"/>
                <a:sym typeface="Arial"/>
              </a:rPr>
              <a:t> is the process of determining how best to get sports products and services to consumers.</a:t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93" name="Google Shape;193;p41"/>
          <p:cNvCxnSpPr/>
          <p:nvPr/>
        </p:nvCxnSpPr>
        <p:spPr>
          <a:xfrm>
            <a:off x="4564625" y="1540302"/>
            <a:ext cx="0" cy="218970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med" w="med" type="none"/>
            <a:tailEnd len="med" w="med" type="none"/>
          </a:ln>
          <a:effectLst>
            <a:outerShdw blurRad="57150" rotWithShape="0" algn="bl" dir="5400000" dist="19050">
              <a:srgbClr val="FFFFFF">
                <a:alpha val="50000"/>
              </a:srgbClr>
            </a:outerShdw>
          </a:effectLst>
        </p:spPr>
      </p:cxnSp>
      <p:pic>
        <p:nvPicPr>
          <p:cNvPr id="194" name="Google Shape;194;p4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195" name="Google Shape;195;p41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lang="en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Copyright 2021. Sports Career Consulting, LLC.</a:t>
            </a:r>
            <a:endParaRPr sz="800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pic>
        <p:nvPicPr>
          <p:cNvPr id="196" name="Google Shape;196;p4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245650" y="1216450"/>
            <a:ext cx="2837400" cy="2837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0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p42"/>
          <p:cNvSpPr txBox="1"/>
          <p:nvPr>
            <p:ph idx="2" type="body"/>
          </p:nvPr>
        </p:nvSpPr>
        <p:spPr>
          <a:xfrm>
            <a:off x="919800" y="1420375"/>
            <a:ext cx="3075300" cy="2635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000"/>
              </a:spcAft>
              <a:buNone/>
            </a:pPr>
            <a:r>
              <a:rPr lang="en" sz="170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rPr>
              <a:t>Sometimes a retailer or brand will arrange for </a:t>
            </a:r>
            <a:r>
              <a:rPr b="1" lang="en" sz="170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rPr>
              <a:t>exclusive distribution</a:t>
            </a:r>
            <a:r>
              <a:rPr lang="en" sz="170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rPr>
              <a:t> of a particular product or brand to drive traffic to their store or website.</a:t>
            </a:r>
            <a:endParaRPr sz="170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2" name="Google Shape;202;p42"/>
          <p:cNvSpPr txBox="1"/>
          <p:nvPr>
            <p:ph type="title"/>
          </p:nvPr>
        </p:nvSpPr>
        <p:spPr>
          <a:xfrm>
            <a:off x="919800" y="446500"/>
            <a:ext cx="3516900" cy="94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EXCLUSIVE</a:t>
            </a:r>
            <a:endParaRPr b="1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DISTRIBUTION</a:t>
            </a:r>
            <a:endParaRPr b="1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03" name="Google Shape;203;p42"/>
          <p:cNvCxnSpPr/>
          <p:nvPr/>
        </p:nvCxnSpPr>
        <p:spPr>
          <a:xfrm>
            <a:off x="1026200" y="414022"/>
            <a:ext cx="2763000" cy="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round/>
            <a:headEnd len="med" w="med" type="none"/>
            <a:tailEnd len="med" w="med" type="none"/>
          </a:ln>
          <a:effectLst>
            <a:outerShdw blurRad="57150" rotWithShape="0" algn="bl" dir="5400000" dist="19050">
              <a:srgbClr val="FFFFFF">
                <a:alpha val="50000"/>
              </a:srgbClr>
            </a:outerShdw>
          </a:effectLst>
        </p:spPr>
      </p:cxnSp>
      <p:pic>
        <p:nvPicPr>
          <p:cNvPr id="204" name="Google Shape;204;p4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205" name="Google Shape;205;p42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lang="en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Copyright 2021. Sports Career Consulting, LLC.</a:t>
            </a:r>
            <a:endParaRPr sz="800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pic>
        <p:nvPicPr>
          <p:cNvPr id="206" name="Google Shape;206;p4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913175" y="1420375"/>
            <a:ext cx="3257550" cy="1495425"/>
          </a:xfrm>
          <a:prstGeom prst="rect">
            <a:avLst/>
          </a:prstGeom>
          <a:noFill/>
          <a:ln>
            <a:noFill/>
          </a:ln>
        </p:spPr>
      </p:pic>
      <p:sp>
        <p:nvSpPr>
          <p:cNvPr id="207" name="Google Shape;207;p42"/>
          <p:cNvSpPr txBox="1"/>
          <p:nvPr>
            <p:ph idx="2" type="body"/>
          </p:nvPr>
        </p:nvSpPr>
        <p:spPr>
          <a:xfrm>
            <a:off x="4913100" y="3063925"/>
            <a:ext cx="3257700" cy="1358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000"/>
              </a:spcAft>
              <a:buNone/>
            </a:pPr>
            <a:r>
              <a:rPr lang="en" sz="1300">
                <a:latin typeface="Arial"/>
                <a:ea typeface="Arial"/>
                <a:cs typeface="Arial"/>
                <a:sym typeface="Arial"/>
              </a:rPr>
              <a:t>Lady Gaga and Elton John partnered with Macy's to create a new line of products focused on the theme 'Love Bravery' - products were sold exclusively at Macy's, with portions of the proceeds going to charity.</a:t>
            </a:r>
            <a:endParaRPr sz="1300"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Google Shape;212;p43"/>
          <p:cNvSpPr txBox="1"/>
          <p:nvPr>
            <p:ph type="title"/>
          </p:nvPr>
        </p:nvSpPr>
        <p:spPr>
          <a:xfrm>
            <a:off x="5411400" y="1303600"/>
            <a:ext cx="2837400" cy="491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latin typeface="Arial"/>
                <a:ea typeface="Arial"/>
                <a:cs typeface="Arial"/>
                <a:sym typeface="Arial"/>
              </a:rPr>
              <a:t>PROMOTION</a:t>
            </a:r>
            <a:endParaRPr b="1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3" name="Google Shape;213;p43"/>
          <p:cNvSpPr txBox="1"/>
          <p:nvPr>
            <p:ph idx="1" type="body"/>
          </p:nvPr>
        </p:nvSpPr>
        <p:spPr>
          <a:xfrm>
            <a:off x="5411400" y="1846200"/>
            <a:ext cx="2837400" cy="1252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rPr b="1" lang="en">
                <a:latin typeface="Arial"/>
                <a:ea typeface="Arial"/>
                <a:cs typeface="Arial"/>
                <a:sym typeface="Arial"/>
              </a:rPr>
              <a:t>Promotion</a:t>
            </a:r>
            <a:r>
              <a:rPr lang="en">
                <a:latin typeface="Arial"/>
                <a:ea typeface="Arial"/>
                <a:cs typeface="Arial"/>
                <a:sym typeface="Arial"/>
              </a:rPr>
              <a:t> is the process of communicating information about products and services to consumers.  Typically, this process involves ongoing advertising and publicity and sales.</a:t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14" name="Google Shape;214;p43"/>
          <p:cNvCxnSpPr/>
          <p:nvPr/>
        </p:nvCxnSpPr>
        <p:spPr>
          <a:xfrm>
            <a:off x="5225150" y="1540302"/>
            <a:ext cx="0" cy="218970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med" w="med" type="none"/>
            <a:tailEnd len="med" w="med" type="none"/>
          </a:ln>
          <a:effectLst>
            <a:outerShdw blurRad="57150" rotWithShape="0" algn="bl" dir="5400000" dist="19050">
              <a:srgbClr val="FFFFFF">
                <a:alpha val="50000"/>
              </a:srgbClr>
            </a:outerShdw>
          </a:effectLst>
        </p:spPr>
      </p:cxnSp>
      <p:pic>
        <p:nvPicPr>
          <p:cNvPr id="215" name="Google Shape;215;p4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216" name="Google Shape;216;p43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lang="en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Copyright 2021. Sports Career Consulting, LLC.</a:t>
            </a:r>
            <a:endParaRPr sz="800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pic>
        <p:nvPicPr>
          <p:cNvPr id="217" name="Google Shape;217;p4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728125" y="1170188"/>
            <a:ext cx="2929925" cy="29299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Google Shape;222;p44"/>
          <p:cNvSpPr txBox="1"/>
          <p:nvPr>
            <p:ph type="title"/>
          </p:nvPr>
        </p:nvSpPr>
        <p:spPr>
          <a:xfrm>
            <a:off x="1601400" y="1283200"/>
            <a:ext cx="2837400" cy="960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latin typeface="Arial"/>
                <a:ea typeface="Arial"/>
                <a:cs typeface="Arial"/>
                <a:sym typeface="Arial"/>
              </a:rPr>
              <a:t>FINANCING</a:t>
            </a:r>
            <a:endParaRPr b="1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3" name="Google Shape;223;p44"/>
          <p:cNvSpPr txBox="1"/>
          <p:nvPr>
            <p:ph idx="1" type="body"/>
          </p:nvPr>
        </p:nvSpPr>
        <p:spPr>
          <a:xfrm>
            <a:off x="1601400" y="2244100"/>
            <a:ext cx="2837400" cy="1252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rPr b="1" lang="en">
                <a:latin typeface="Arial"/>
                <a:ea typeface="Arial"/>
                <a:cs typeface="Arial"/>
                <a:sym typeface="Arial"/>
              </a:rPr>
              <a:t>Financing</a:t>
            </a:r>
            <a:r>
              <a:rPr lang="en">
                <a:latin typeface="Arial"/>
                <a:ea typeface="Arial"/>
                <a:cs typeface="Arial"/>
                <a:sym typeface="Arial"/>
              </a:rPr>
              <a:t> involves the creation of a budget and revenue projections to help an organization reach its financial goals. </a:t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24" name="Google Shape;224;p44"/>
          <p:cNvCxnSpPr/>
          <p:nvPr/>
        </p:nvCxnSpPr>
        <p:spPr>
          <a:xfrm>
            <a:off x="4564625" y="1540302"/>
            <a:ext cx="0" cy="218970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med" w="med" type="none"/>
            <a:tailEnd len="med" w="med" type="none"/>
          </a:ln>
          <a:effectLst>
            <a:outerShdw blurRad="57150" rotWithShape="0" algn="bl" dir="5400000" dist="19050">
              <a:srgbClr val="FFFFFF">
                <a:alpha val="50000"/>
              </a:srgbClr>
            </a:outerShdw>
          </a:effectLst>
        </p:spPr>
      </p:cxnSp>
      <p:pic>
        <p:nvPicPr>
          <p:cNvPr id="225" name="Google Shape;225;p4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226" name="Google Shape;226;p44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lang="en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Copyright 2021. Sports Career Consulting, LLC.</a:t>
            </a:r>
            <a:endParaRPr sz="800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pic>
        <p:nvPicPr>
          <p:cNvPr id="227" name="Google Shape;227;p4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086725" y="1136988"/>
            <a:ext cx="2996325" cy="29963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Google Shape;232;p45"/>
          <p:cNvSpPr txBox="1"/>
          <p:nvPr>
            <p:ph type="title"/>
          </p:nvPr>
        </p:nvSpPr>
        <p:spPr>
          <a:xfrm>
            <a:off x="5411400" y="1283200"/>
            <a:ext cx="2837400" cy="960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latin typeface="Arial"/>
                <a:ea typeface="Arial"/>
                <a:cs typeface="Arial"/>
                <a:sym typeface="Arial"/>
              </a:rPr>
              <a:t>SELLING</a:t>
            </a:r>
            <a:endParaRPr b="1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3" name="Google Shape;233;p45"/>
          <p:cNvSpPr txBox="1"/>
          <p:nvPr>
            <p:ph idx="1" type="body"/>
          </p:nvPr>
        </p:nvSpPr>
        <p:spPr>
          <a:xfrm>
            <a:off x="5411400" y="2244100"/>
            <a:ext cx="2837400" cy="1252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rPr b="1" lang="en">
                <a:latin typeface="Arial"/>
                <a:ea typeface="Arial"/>
                <a:cs typeface="Arial"/>
                <a:sym typeface="Arial"/>
              </a:rPr>
              <a:t>Selling</a:t>
            </a:r>
            <a:r>
              <a:rPr lang="en">
                <a:latin typeface="Arial"/>
                <a:ea typeface="Arial"/>
                <a:cs typeface="Arial"/>
                <a:sym typeface="Arial"/>
              </a:rPr>
              <a:t> means communicating with consumers to assess and fill their needs, as well as anticipating future needs.  </a:t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34" name="Google Shape;234;p45"/>
          <p:cNvCxnSpPr/>
          <p:nvPr/>
        </p:nvCxnSpPr>
        <p:spPr>
          <a:xfrm>
            <a:off x="5225150" y="1540302"/>
            <a:ext cx="0" cy="218970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med" w="med" type="none"/>
            <a:tailEnd len="med" w="med" type="none"/>
          </a:ln>
          <a:effectLst>
            <a:outerShdw blurRad="57150" rotWithShape="0" algn="bl" dir="5400000" dist="19050">
              <a:srgbClr val="FFFFFF">
                <a:alpha val="50000"/>
              </a:srgbClr>
            </a:outerShdw>
          </a:effectLst>
        </p:spPr>
      </p:cxnSp>
      <p:pic>
        <p:nvPicPr>
          <p:cNvPr id="235" name="Google Shape;235;p4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236" name="Google Shape;236;p45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lang="en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Copyright 2021. Sports Career Consulting, LLC.</a:t>
            </a:r>
            <a:endParaRPr sz="800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pic>
        <p:nvPicPr>
          <p:cNvPr id="237" name="Google Shape;237;p4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011525" y="1293975"/>
            <a:ext cx="2804500" cy="2804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1" name="Shape 2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Google Shape;242;p46"/>
          <p:cNvSpPr txBox="1"/>
          <p:nvPr>
            <p:ph type="title"/>
          </p:nvPr>
        </p:nvSpPr>
        <p:spPr>
          <a:xfrm>
            <a:off x="1601400" y="1464100"/>
            <a:ext cx="2837400" cy="960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MARKETING INFORMATION MANAGEMENT</a:t>
            </a:r>
            <a:endParaRPr/>
          </a:p>
        </p:txBody>
      </p:sp>
      <p:sp>
        <p:nvSpPr>
          <p:cNvPr id="243" name="Google Shape;243;p46"/>
          <p:cNvSpPr txBox="1"/>
          <p:nvPr>
            <p:ph idx="1" type="body"/>
          </p:nvPr>
        </p:nvSpPr>
        <p:spPr>
          <a:xfrm>
            <a:off x="1601400" y="2477500"/>
            <a:ext cx="2837400" cy="1252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rPr lang="en"/>
              <a:t>Marketing information management is the process of gathering and using information about customers to improve business decision making</a:t>
            </a:r>
            <a:r>
              <a:rPr lang="en"/>
              <a:t>.</a:t>
            </a:r>
            <a:endParaRPr/>
          </a:p>
        </p:txBody>
      </p:sp>
      <p:cxnSp>
        <p:nvCxnSpPr>
          <p:cNvPr id="244" name="Google Shape;244;p46"/>
          <p:cNvCxnSpPr/>
          <p:nvPr/>
        </p:nvCxnSpPr>
        <p:spPr>
          <a:xfrm>
            <a:off x="4564625" y="1540302"/>
            <a:ext cx="0" cy="218970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med" w="med" type="none"/>
            <a:tailEnd len="med" w="med" type="none"/>
          </a:ln>
          <a:effectLst>
            <a:outerShdw blurRad="57150" rotWithShape="0" algn="bl" dir="5400000" dist="19050">
              <a:srgbClr val="FFFFFF">
                <a:alpha val="50000"/>
              </a:srgbClr>
            </a:outerShdw>
          </a:effectLst>
        </p:spPr>
      </p:cxnSp>
      <p:pic>
        <p:nvPicPr>
          <p:cNvPr id="245" name="Google Shape;245;p4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246" name="Google Shape;246;p46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lang="en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Copyright 2021. Sports Career Consulting, LLC.</a:t>
            </a:r>
            <a:endParaRPr sz="800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pic>
        <p:nvPicPr>
          <p:cNvPr id="247" name="Google Shape;247;p4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997775" y="956688"/>
            <a:ext cx="3356925" cy="33569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xmlns:r="http://schemas.openxmlformats.org/officeDocument/2006/relationships" name="Slidesgo Final Pages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Futuristic Background by Slidesgo">
  <a:themeElements>
    <a:clrScheme name="Simple Light">
      <a:dk1>
        <a:srgbClr val="001633"/>
      </a:dk1>
      <a:lt1>
        <a:srgbClr val="FFFFFF"/>
      </a:lt1>
      <a:dk2>
        <a:srgbClr val="85D5E6"/>
      </a:dk2>
      <a:lt2>
        <a:srgbClr val="FFAB40"/>
      </a:lt2>
      <a:accent1>
        <a:srgbClr val="FFAB40"/>
      </a:accent1>
      <a:accent2>
        <a:srgbClr val="85D5E6"/>
      </a:accent2>
      <a:accent3>
        <a:srgbClr val="78909C"/>
      </a:accent3>
      <a:accent4>
        <a:srgbClr val="FFAB40"/>
      </a:accent4>
      <a:accent5>
        <a:srgbClr val="3D85C6"/>
      </a:accent5>
      <a:accent6>
        <a:srgbClr val="001633"/>
      </a:accent6>
      <a:hlink>
        <a:srgbClr val="FFFFFF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